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b="0" i="0" u="none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6F1CD4-9BBD-4722-BFF7-C62A11F7EE22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FB85B6-D6EB-452C-A79B-5703073987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i="0" u="none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995672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cap="all" dirty="0" smtClean="0"/>
              <a:t>LAST WEEK, I WAS organized!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 </a:t>
            </a:r>
            <a:r>
              <a:rPr lang="en-US" dirty="0" smtClean="0"/>
              <a:t>have </a:t>
            </a:r>
            <a:r>
              <a:rPr lang="en-US" dirty="0" smtClean="0"/>
              <a:t>my </a:t>
            </a:r>
            <a:r>
              <a:rPr lang="en-US" dirty="0" smtClean="0"/>
              <a:t>own system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 </a:t>
            </a:r>
            <a:r>
              <a:rPr lang="en-US" dirty="0" smtClean="0"/>
              <a:t>include </a:t>
            </a:r>
            <a:r>
              <a:rPr lang="en-US" dirty="0" smtClean="0"/>
              <a:t>IMPORTANT DATES (E.g., personal + school)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 </a:t>
            </a:r>
            <a:r>
              <a:rPr lang="en-US" dirty="0" smtClean="0"/>
              <a:t>write blocks </a:t>
            </a:r>
            <a:r>
              <a:rPr lang="en-US" dirty="0" smtClean="0"/>
              <a:t>for each day (E.g., 1-2 weeks in advance)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 </a:t>
            </a:r>
            <a:r>
              <a:rPr lang="en-US" dirty="0" smtClean="0"/>
              <a:t>keep my </a:t>
            </a:r>
            <a:r>
              <a:rPr lang="en-US" dirty="0" smtClean="0"/>
              <a:t>HW sorted by sections (subjects)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 </a:t>
            </a:r>
            <a:r>
              <a:rPr lang="en-US" dirty="0" smtClean="0"/>
              <a:t>write all homework </a:t>
            </a:r>
            <a:r>
              <a:rPr lang="en-US" dirty="0" smtClean="0"/>
              <a:t>and due dates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 </a:t>
            </a:r>
            <a:r>
              <a:rPr lang="en-US" dirty="0" smtClean="0"/>
              <a:t>am detailed </a:t>
            </a:r>
            <a:r>
              <a:rPr lang="en-US" dirty="0" smtClean="0"/>
              <a:t>when necessary (e.g., clear instructions)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 </a:t>
            </a:r>
            <a:r>
              <a:rPr lang="en-US" dirty="0" smtClean="0"/>
              <a:t>cross </a:t>
            </a:r>
            <a:r>
              <a:rPr lang="en-US" dirty="0" smtClean="0"/>
              <a:t>out or </a:t>
            </a:r>
            <a:r>
              <a:rPr lang="en-US" dirty="0" smtClean="0"/>
              <a:t>check off </a:t>
            </a:r>
            <a:r>
              <a:rPr lang="en-US" dirty="0" smtClean="0"/>
              <a:t>HW when it </a:t>
            </a:r>
            <a:r>
              <a:rPr lang="en-US" dirty="0" smtClean="0"/>
              <a:t>is done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b="1" u="sng" cap="all" dirty="0" smtClean="0"/>
              <a:t>LAST WEEK, I USED MY AGENDA!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 checked my agenda each night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 </a:t>
            </a:r>
            <a:r>
              <a:rPr lang="en-US" dirty="0" smtClean="0"/>
              <a:t>used </a:t>
            </a:r>
            <a:r>
              <a:rPr lang="en-US" dirty="0" smtClean="0"/>
              <a:t>the </a:t>
            </a:r>
            <a:r>
              <a:rPr lang="en-US" dirty="0" smtClean="0"/>
              <a:t>bookmark (or trimmed corners)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 kept my agenda where I could find it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 brought my agenda to school each day   </a:t>
            </a:r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>                     I </a:t>
            </a:r>
            <a:r>
              <a:rPr lang="en-US" dirty="0" smtClean="0"/>
              <a:t>rate myself:  4 3 2 1</a:t>
            </a:r>
          </a:p>
          <a:p>
            <a:pPr marL="393192" lvl="1" indent="0" algn="r">
              <a:buNone/>
            </a:pPr>
            <a:endParaRPr lang="en-US" dirty="0" smtClean="0"/>
          </a:p>
          <a:p>
            <a:pPr marL="393192" lvl="1" indent="0" algn="r">
              <a:buNone/>
            </a:pPr>
            <a:r>
              <a:rPr lang="en-US" dirty="0" smtClean="0"/>
              <a:t>CHECKED BY:  _________________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Criteria  for _____________</a:t>
            </a:r>
            <a:br>
              <a:rPr lang="en-US" dirty="0" smtClean="0"/>
            </a:br>
            <a:r>
              <a:rPr lang="en-US" dirty="0" smtClean="0"/>
              <a:t>Date:  _________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215" y="152400"/>
            <a:ext cx="1797792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38800"/>
            <a:ext cx="990769" cy="10653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733800"/>
            <a:ext cx="1484047" cy="210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 - &amp;quot;Agenda Criteria  for _____________ Date:  _________&amp;quot;&quot;/&gt;&lt;property id=&quot;20307&quot; value=&quot;258&quot;/&gt;&lt;/object&gt;&lt;/object&gt;&lt;object type=&quot;8&quot; unique_id=&quot;1000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133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Lucida Sans Unicode</vt:lpstr>
      <vt:lpstr>Verdana</vt:lpstr>
      <vt:lpstr>Wingdings</vt:lpstr>
      <vt:lpstr>Wingdings 2</vt:lpstr>
      <vt:lpstr>Wingdings 3</vt:lpstr>
      <vt:lpstr>Concourse</vt:lpstr>
      <vt:lpstr>Agenda Criteria  for _____________ Date:  _________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 Block Monday, January 27th</dc:title>
  <dc:creator>teacher</dc:creator>
  <cp:lastModifiedBy>teacher</cp:lastModifiedBy>
  <cp:revision>16</cp:revision>
  <dcterms:created xsi:type="dcterms:W3CDTF">2014-01-27T05:20:36Z</dcterms:created>
  <dcterms:modified xsi:type="dcterms:W3CDTF">2015-09-20T19:42:55Z</dcterms:modified>
</cp:coreProperties>
</file>