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B2CAF5-0183-4C3A-8008-94BF908C9CCD}"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694606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2CAF5-0183-4C3A-8008-94BF908C9CCD}"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1560941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2CAF5-0183-4C3A-8008-94BF908C9CCD}"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200637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2CAF5-0183-4C3A-8008-94BF908C9CCD}"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66443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B2CAF5-0183-4C3A-8008-94BF908C9CCD}"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126988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B2CAF5-0183-4C3A-8008-94BF908C9CCD}"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41681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B2CAF5-0183-4C3A-8008-94BF908C9CCD}" type="datetimeFigureOut">
              <a:rPr lang="en-US" smtClean="0"/>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1986374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B2CAF5-0183-4C3A-8008-94BF908C9CCD}" type="datetimeFigureOut">
              <a:rPr lang="en-US" smtClean="0"/>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623208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2CAF5-0183-4C3A-8008-94BF908C9CCD}" type="datetimeFigureOut">
              <a:rPr lang="en-US" smtClean="0"/>
              <a:t>8/25/2015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124956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2CAF5-0183-4C3A-8008-94BF908C9CCD}"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90215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2CAF5-0183-4C3A-8008-94BF908C9CCD}"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36704-6B92-4D4C-AA9E-FD627B3A94EC}" type="slidenum">
              <a:rPr lang="en-US" smtClean="0"/>
              <a:t>‹#›</a:t>
            </a:fld>
            <a:endParaRPr lang="en-US"/>
          </a:p>
        </p:txBody>
      </p:sp>
    </p:spTree>
    <p:extLst>
      <p:ext uri="{BB962C8B-B14F-4D97-AF65-F5344CB8AC3E}">
        <p14:creationId xmlns:p14="http://schemas.microsoft.com/office/powerpoint/2010/main" val="199326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2CAF5-0183-4C3A-8008-94BF908C9CCD}" type="datetimeFigureOut">
              <a:rPr lang="en-US" smtClean="0"/>
              <a:t>8/25/2015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36704-6B92-4D4C-AA9E-FD627B3A94EC}" type="slidenum">
              <a:rPr lang="en-US" smtClean="0"/>
              <a:t>‹#›</a:t>
            </a:fld>
            <a:endParaRPr lang="en-US"/>
          </a:p>
        </p:txBody>
      </p:sp>
    </p:spTree>
    <p:extLst>
      <p:ext uri="{BB962C8B-B14F-4D97-AF65-F5344CB8AC3E}">
        <p14:creationId xmlns:p14="http://schemas.microsoft.com/office/powerpoint/2010/main" val="3322745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Establishing a Mindset for Differentiation</a:t>
            </a:r>
            <a:br>
              <a:rPr lang="en-US" dirty="0" smtClean="0"/>
            </a:br>
            <a:r>
              <a:rPr lang="en-US" dirty="0" smtClean="0"/>
              <a:t>Ten Important Questions – </a:t>
            </a:r>
            <a:r>
              <a:rPr lang="en-US" dirty="0" err="1" smtClean="0"/>
              <a:t>Wormeli</a:t>
            </a:r>
            <a:r>
              <a:rPr lang="en-US" dirty="0" smtClean="0"/>
              <a:t> (2004)</a:t>
            </a:r>
            <a:br>
              <a:rPr lang="en-US" dirty="0" smtClean="0"/>
            </a:br>
            <a:endParaRPr lang="en-US" dirty="0"/>
          </a:p>
        </p:txBody>
      </p:sp>
      <p:sp>
        <p:nvSpPr>
          <p:cNvPr id="3" name="Content Placeholder 2"/>
          <p:cNvSpPr>
            <a:spLocks noGrp="1"/>
          </p:cNvSpPr>
          <p:nvPr>
            <p:ph idx="1"/>
          </p:nvPr>
        </p:nvSpPr>
        <p:spPr/>
        <p:txBody>
          <a:bodyPr/>
          <a:lstStyle/>
          <a:p>
            <a:r>
              <a:rPr lang="en-US" dirty="0" smtClean="0"/>
              <a:t>Are we willing to teach in whatever way is necessary for students to learn best, even if the approach doesn’t match our own preferences?</a:t>
            </a:r>
          </a:p>
          <a:p>
            <a:r>
              <a:rPr lang="en-US" dirty="0" smtClean="0"/>
              <a:t>Do we have the courage to do what works, not just what’s easiest?</a:t>
            </a:r>
          </a:p>
          <a:p>
            <a:r>
              <a:rPr lang="en-US" dirty="0" smtClean="0"/>
              <a:t>Do we actively seek to understand our students’ knowledge, skills, and talents so we can provide an appropriate match for their learning needs? And once we discover their individual strengths and weaknesses, do we actually adapt our instruction to respond to their needs?</a:t>
            </a:r>
          </a:p>
          <a:p>
            <a:r>
              <a:rPr lang="en-US" dirty="0" smtClean="0"/>
              <a:t>Do we continually build a large and diverse repertoire of instructional strategies so we have more than one way to teach?</a:t>
            </a:r>
            <a:endParaRPr lang="en-US" dirty="0"/>
          </a:p>
        </p:txBody>
      </p:sp>
    </p:spTree>
    <p:extLst>
      <p:ext uri="{BB962C8B-B14F-4D97-AF65-F5344CB8AC3E}">
        <p14:creationId xmlns:p14="http://schemas.microsoft.com/office/powerpoint/2010/main" val="2744496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a Mindset for Differentiation</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smtClean="0"/>
              <a:t>Do we organize our classrooms for students’ learning or for our teaching?</a:t>
            </a:r>
          </a:p>
          <a:p>
            <a:r>
              <a:rPr lang="en-US" dirty="0" smtClean="0"/>
              <a:t>Do we keep up-to-date on the latest research about learning, students’ developmental growth, and our content specialty areas?</a:t>
            </a:r>
          </a:p>
          <a:p>
            <a:r>
              <a:rPr lang="en-US" dirty="0" smtClean="0"/>
              <a:t>Do we ceaselessly self-analyze and reflect on our lessons – including our assessments – searching for ways to improve?</a:t>
            </a:r>
          </a:p>
          <a:p>
            <a:r>
              <a:rPr lang="en-US" dirty="0" smtClean="0"/>
              <a:t>Are we open to critique?</a:t>
            </a:r>
          </a:p>
          <a:p>
            <a:r>
              <a:rPr lang="en-US" dirty="0" smtClean="0"/>
              <a:t>Do we push students to become their own education advocates and </a:t>
            </a:r>
            <a:r>
              <a:rPr lang="en-US" dirty="0" err="1" smtClean="0"/>
              <a:t>givem</a:t>
            </a:r>
            <a:r>
              <a:rPr lang="en-US" dirty="0" smtClean="0"/>
              <a:t> them the tools to do so?</a:t>
            </a:r>
          </a:p>
          <a:p>
            <a:r>
              <a:rPr lang="en-US" dirty="0" smtClean="0"/>
              <a:t>Do we regularly close the gap between knowing what to do and actually doing it?</a:t>
            </a:r>
            <a:endParaRPr lang="en-US" dirty="0"/>
          </a:p>
        </p:txBody>
      </p:sp>
    </p:spTree>
    <p:extLst>
      <p:ext uri="{BB962C8B-B14F-4D97-AF65-F5344CB8AC3E}">
        <p14:creationId xmlns:p14="http://schemas.microsoft.com/office/powerpoint/2010/main" val="10584684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10.0&quot;&gt;&lt;object type=&quot;1&quot; unique_id=&quot;10001&quot;&gt;&lt;object type=&quot;2&quot; unique_id=&quot;41156&quot;&gt;&lt;object type=&quot;3&quot; unique_id=&quot;41157&quot;&gt;&lt;property id=&quot;20148&quot; value=&quot;5&quot;/&gt;&lt;property id=&quot;20300&quot; value=&quot;Slide 1 - &amp;quot;Establishing a Mindset for Differentiation Ten Important Questions – Wormeli (2004) &amp;quot;&quot;/&gt;&lt;property id=&quot;20307&quot; value=&quot;257&quot;/&gt;&lt;/object&gt;&lt;object type=&quot;3&quot; unique_id=&quot;41158&quot;&gt;&lt;property id=&quot;20148&quot; value=&quot;5&quot;/&gt;&lt;property id=&quot;20300&quot; value=&quot;Slide 2 - &amp;quot;Establishing a Mindset for Differentiation &amp;quot;&quot;/&gt;&lt;property id=&quot;20307&quot; value=&quot;258&quot;/&gt;&lt;/object&gt;&lt;/object&gt;&lt;object type=&quot;8&quot; unique_id=&quot;4116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1280</TotalTime>
  <Words>219</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Establishing a Mindset for Differentiation Ten Important Questions – Wormeli (2004) </vt:lpstr>
      <vt:lpstr>Establishing a Mindset for Differentiation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a Mindset for Differentiation Ten Important Questions – Wormeli (2004)</dc:title>
  <dc:creator>teacher</dc:creator>
  <cp:lastModifiedBy>teacher</cp:lastModifiedBy>
  <cp:revision>2</cp:revision>
  <dcterms:created xsi:type="dcterms:W3CDTF">2015-08-25T18:29:59Z</dcterms:created>
  <dcterms:modified xsi:type="dcterms:W3CDTF">2015-08-26T15:50:36Z</dcterms:modified>
</cp:coreProperties>
</file>