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1" r:id="rId3"/>
    <p:sldId id="308" r:id="rId4"/>
    <p:sldId id="352" r:id="rId5"/>
    <p:sldId id="404" r:id="rId6"/>
    <p:sldId id="403" r:id="rId7"/>
    <p:sldId id="402" r:id="rId8"/>
    <p:sldId id="348" r:id="rId9"/>
    <p:sldId id="335" r:id="rId10"/>
    <p:sldId id="389" r:id="rId11"/>
    <p:sldId id="377" r:id="rId12"/>
    <p:sldId id="398" r:id="rId13"/>
    <p:sldId id="321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2" autoAdjust="0"/>
    <p:restoredTop sz="93898" autoAdjust="0"/>
  </p:normalViewPr>
  <p:slideViewPr>
    <p:cSldViewPr snapToGrid="0">
      <p:cViewPr varScale="1">
        <p:scale>
          <a:sx n="63" d="100"/>
          <a:sy n="63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2B-1C78-4CED-B8CA-08761D78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D3848-64E7-486B-B7C3-27E9C7BA1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9C45-F857-48F7-B638-37AF61B3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02F5A-ED54-4101-84C7-F05BD3A8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7946-1B06-4AA5-BBBA-F3853055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1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2FAC-764F-46F6-A214-A5A32EDC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7570B-926F-43BC-B05A-0F397F95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F1FC-7D04-4BC2-8412-AF5B0789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B0C8E-11DB-46D2-87C6-192025D5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416D6-ADA5-4CA6-A7D2-36DB728E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2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18C67-B323-47A5-BDC0-DE228817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955A8-EAEA-4157-89A6-2F9AA2F7E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6192-F820-4598-AB8A-4E132EDC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B80F-55F7-4B6D-A19D-521EF7DD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8795-DCE5-4D6C-9860-D8FC662E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7ABF-B558-40AE-B6AE-E56585C8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0E9F-6CE9-44EE-97F1-12D403733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7115C-57B4-4868-A1FA-A90D3A5A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B11F-0F42-4FAB-9112-36F551B6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A230-0948-4D14-AF91-97A7C58D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1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FE54-EAB5-4545-BB98-E44B9344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6E1FE-98B8-411E-AC2D-FFE6D584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6062-D6E3-4B42-9F85-1812DDD5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CFA6-BEE4-4EF7-94BB-AF8AB5AA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9E4C-BAB4-44DD-BD49-75630757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D29D-9ACC-4CB8-BC02-372D2B97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1080-1BD8-4A30-BD1D-9C534DA9A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E84CD-B789-43CF-9AD4-B3B3754D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11DDC-39FC-4CAB-B6C0-FF88E0F3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05BE5-F348-4C1F-8651-690AEB95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518B8-3F2E-49F0-BABA-D3CCECCA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0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81BD-4969-4DFF-A182-90B0234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32B98-5094-4E8D-8942-BC289C428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6AED0-4FFA-45C3-99D2-CFFB30F43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ABACB-2200-476A-8482-A647BF3B9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6ED65-8023-4C58-B0E6-C5915109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AB170-2DE3-4C08-839D-EA089827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02907-ACF7-4BBC-A569-C2422010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41002-D65A-4D82-A96A-A5815A2A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3BE2-FC38-4909-8AAD-C4B6930B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5E204-B9F8-47A1-BA99-E8A4DFC8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95FF0-FB5D-4011-BBE0-5BEDA724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A331C-F9A3-4BC1-AC2F-04B936C2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A2FCB-875A-4671-AB59-AC879016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445A1-69D8-4230-8154-4CC5848D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0349-B47F-47DD-BD1B-705D8DF0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BB67-9C18-40D2-83B5-C62F031C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60BA-074C-494C-94E6-E8E739F3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8194D-C54F-4B17-B03C-E458A9B2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C576A-314F-42AF-9609-C5D02635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4949-720A-4B2A-83C5-9A84EF42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C02A3-2AA5-4CEC-A3AA-B0938DDC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9403-A250-48DD-8F12-9738053C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BA3D7-E873-48C7-8293-B1E927FF5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87BF3-8E42-41FF-BEFC-E8E3D0F50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1F9D8-F8CD-4624-87E7-6E583F9D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7559-EE74-49DC-A38C-5E7E9AA5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D70FD-0088-4F32-A1AD-5AAC7F4A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3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E468B-2190-4CBB-8E20-337294A1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644F1-9EA4-4F05-972E-776CC7A6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08DC-F261-41BE-B10C-FE34F3A41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EF4D-C8E3-4E66-9CAE-836FA49AC19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A07-4794-4F75-9A19-2D3F10978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980AD-3CDC-40EE-A609-F95669249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0761-ECD2-422C-B75C-C67245B9D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8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mbi.i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C1A8D2-FCD3-4998-8A4A-E9C11C90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 b="6325"/>
          <a:stretch/>
        </p:blipFill>
        <p:spPr bwMode="auto">
          <a:xfrm>
            <a:off x="-1" y="227107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F198A-DF66-46E0-820E-0B9F5CF2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368" y="4308025"/>
            <a:ext cx="10615262" cy="1459585"/>
          </a:xfrm>
        </p:spPr>
        <p:txBody>
          <a:bodyPr anchor="t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Team Samaddar 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Connect-Learn-Grow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Week Of: April 20</a:t>
            </a:r>
            <a:r>
              <a:rPr lang="en-US" sz="30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th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-24th</a:t>
            </a:r>
            <a:b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D2C47-6F79-45D1-AC69-171CDA6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0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596" y="2074655"/>
            <a:ext cx="4006377" cy="3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5" y="2851855"/>
            <a:ext cx="4771396" cy="20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3C4952-6010-4A3D-856B-F4F183B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3" y="581437"/>
            <a:ext cx="11237976" cy="14494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i="1" dirty="0"/>
              <a:t>Wait for Zoom Meeting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Gr. 5 - 10:30   Gr. 6 - 11:58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7B050-531A-4A19-A090-6E59565B0A03}"/>
              </a:ext>
            </a:extLst>
          </p:cNvPr>
          <p:cNvSpPr/>
          <p:nvPr/>
        </p:nvSpPr>
        <p:spPr>
          <a:xfrm>
            <a:off x="6320829" y="51560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1B09567-C524-4775-A82A-1E396277C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819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306076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US" sz="3500" b="1" u="sng" dirty="0">
                <a:solidFill>
                  <a:srgbClr val="C00000"/>
                </a:solidFill>
              </a:rPr>
              <a:t>Opportunity to Extend!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Mini Inquiry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</a:rPr>
              <a:t>Student Voice/Choice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27" y="1834876"/>
            <a:ext cx="4992240" cy="438187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00000"/>
                </a:solidFill>
              </a:rPr>
              <a:t>Go Deeper</a:t>
            </a:r>
            <a:endParaRPr lang="en-US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500" b="1" i="1" dirty="0">
                <a:solidFill>
                  <a:srgbClr val="000000"/>
                </a:solidFill>
              </a:rPr>
              <a:t>Hedgehog stands up for his beliefs.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Discuss the </a:t>
            </a:r>
            <a:r>
              <a:rPr lang="en-US" sz="2500" b="1" dirty="0">
                <a:solidFill>
                  <a:srgbClr val="000000"/>
                </a:solidFill>
              </a:rPr>
              <a:t>traits</a:t>
            </a:r>
            <a:r>
              <a:rPr lang="en-US" sz="2500" dirty="0">
                <a:solidFill>
                  <a:srgbClr val="000000"/>
                </a:solidFill>
              </a:rPr>
              <a:t> of a </a:t>
            </a:r>
            <a:r>
              <a:rPr lang="en-US" sz="2500" b="1" dirty="0">
                <a:solidFill>
                  <a:srgbClr val="000000"/>
                </a:solidFill>
              </a:rPr>
              <a:t>good leader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Research to explore and </a:t>
            </a:r>
            <a:r>
              <a:rPr lang="en-US" sz="2500" b="1" dirty="0">
                <a:solidFill>
                  <a:srgbClr val="000000"/>
                </a:solidFill>
              </a:rPr>
              <a:t>l</a:t>
            </a:r>
            <a:r>
              <a:rPr lang="en-US" sz="2500" b="1" u="sng" dirty="0">
                <a:solidFill>
                  <a:srgbClr val="000000"/>
                </a:solidFill>
              </a:rPr>
              <a:t>earn about a leader </a:t>
            </a:r>
            <a:r>
              <a:rPr lang="en-US" sz="2500" dirty="0">
                <a:solidFill>
                  <a:srgbClr val="00000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000000"/>
                </a:solidFill>
              </a:rPr>
              <a:t>impact they’ve had on society</a:t>
            </a:r>
            <a:r>
              <a:rPr lang="en-US" sz="2500" dirty="0">
                <a:solidFill>
                  <a:srgbClr val="000000"/>
                </a:solidFill>
              </a:rPr>
              <a:t>. 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Is there a </a:t>
            </a:r>
            <a:r>
              <a:rPr lang="en-US" sz="2500" b="1" u="sng" dirty="0">
                <a:solidFill>
                  <a:srgbClr val="000000"/>
                </a:solidFill>
              </a:rPr>
              <a:t>leader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u="sng" dirty="0">
                <a:solidFill>
                  <a:srgbClr val="000000"/>
                </a:solidFill>
              </a:rPr>
              <a:t>in your community </a:t>
            </a:r>
            <a:r>
              <a:rPr lang="en-US" sz="2500" dirty="0">
                <a:solidFill>
                  <a:srgbClr val="000000"/>
                </a:solidFill>
              </a:rPr>
              <a:t>who inspires you?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C00000"/>
                </a:solidFill>
              </a:rPr>
              <a:t>SHARE DURING FUN FRIDAY ZOOM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65" y="-163197"/>
            <a:ext cx="10515600" cy="1325563"/>
          </a:xfrm>
        </p:spPr>
        <p:txBody>
          <a:bodyPr/>
          <a:lstStyle/>
          <a:p>
            <a:r>
              <a:rPr lang="en-US" b="1" i="1" u="sng" dirty="0">
                <a:solidFill>
                  <a:srgbClr val="FFFF00"/>
                </a:solidFill>
                <a:highlight>
                  <a:srgbClr val="FF66CC"/>
                </a:highlight>
              </a:rPr>
              <a:t>Zoom Meetings Focus </a:t>
            </a:r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April 20</a:t>
            </a:r>
            <a:r>
              <a:rPr lang="en-US" b="1" i="1" baseline="30000" dirty="0">
                <a:solidFill>
                  <a:srgbClr val="FFFF00"/>
                </a:solidFill>
                <a:highlight>
                  <a:srgbClr val="FF66CC"/>
                </a:highlight>
              </a:rPr>
              <a:t>th</a:t>
            </a:r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-24th</a:t>
            </a:r>
            <a:endParaRPr lang="en-US" b="1" i="1" u="sng" dirty="0">
              <a:solidFill>
                <a:srgbClr val="FFFF00"/>
              </a:solidFill>
              <a:highlight>
                <a:srgbClr val="FF66CC"/>
              </a:highlight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5C1B528-93B5-4EE0-8CF3-1546F8240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772184"/>
              </p:ext>
            </p:extLst>
          </p:nvPr>
        </p:nvGraphicFramePr>
        <p:xfrm>
          <a:off x="622465" y="813429"/>
          <a:ext cx="6493395" cy="604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652">
                  <a:extLst>
                    <a:ext uri="{9D8B030D-6E8A-4147-A177-3AD203B41FA5}">
                      <a16:colId xmlns:a16="http://schemas.microsoft.com/office/drawing/2014/main" val="63869674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358839232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58756764"/>
                    </a:ext>
                  </a:extLst>
                </a:gridCol>
                <a:gridCol w="1559122">
                  <a:extLst>
                    <a:ext uri="{9D8B030D-6E8A-4147-A177-3AD203B41FA5}">
                      <a16:colId xmlns:a16="http://schemas.microsoft.com/office/drawing/2014/main" val="218626466"/>
                    </a:ext>
                  </a:extLst>
                </a:gridCol>
              </a:tblGrid>
              <a:tr h="37529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16621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Monday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all" baseline="0" dirty="0">
                          <a:highlight>
                            <a:srgbClr val="FFFF00"/>
                          </a:highlight>
                        </a:rPr>
                        <a:t>Mindset Monday</a:t>
                      </a:r>
                    </a:p>
                    <a:p>
                      <a:r>
                        <a:rPr lang="en-US" b="1" u="none" cap="all" baseline="0" dirty="0"/>
                        <a:t> + MINI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12:40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9523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Tuesday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/>
                        <a:t>Poetry &amp; Fractions</a:t>
                      </a:r>
                    </a:p>
                    <a:p>
                      <a:endParaRPr lang="en-US" b="1" u="sng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78885"/>
                  </a:ext>
                </a:extLst>
              </a:tr>
              <a:tr h="914016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Wednesday</a:t>
                      </a:r>
                    </a:p>
                    <a:p>
                      <a:r>
                        <a:rPr lang="en-US" b="1" u="sng" cap="all" baseline="0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Wack</a:t>
                      </a:r>
                      <a:r>
                        <a:rPr lang="en-US" b="1" u="sng" cap="all" baseline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 Wednesday – hat day!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10:30-11:10</a:t>
                      </a:r>
                    </a:p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Lunch Invite </a:t>
                      </a:r>
                      <a:r>
                        <a:rPr lang="en-US" b="1" dirty="0"/>
                        <a:t>11:30 (15 min.)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83784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Thursday</a:t>
                      </a:r>
                    </a:p>
                    <a:p>
                      <a:r>
                        <a:rPr lang="en-US" b="0" u="none" cap="none" baseline="0" dirty="0"/>
                        <a:t>Poetry &amp;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9:50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519"/>
                  </a:ext>
                </a:extLst>
              </a:tr>
              <a:tr h="1184235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Friday</a:t>
                      </a:r>
                    </a:p>
                    <a:p>
                      <a:r>
                        <a:rPr lang="en-US" b="1" u="sng" cap="all" baseline="0" dirty="0"/>
                        <a:t>FUN FRIDAY</a:t>
                      </a:r>
                    </a:p>
                    <a:p>
                      <a:r>
                        <a:rPr lang="en-US" b="1" u="sng" cap="all" baseline="0" dirty="0">
                          <a:highlight>
                            <a:srgbClr val="FFFF00"/>
                          </a:highlight>
                        </a:rPr>
                        <a:t>Mrs. Nunes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8:30 – 9:10</a:t>
                      </a:r>
                    </a:p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Lunch Invite </a:t>
                      </a:r>
                      <a:r>
                        <a:rPr lang="en-US" b="1" dirty="0"/>
                        <a:t>11:15 (15 minutes)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1467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4445390" y="5496747"/>
            <a:ext cx="8112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>
                <a:highlight>
                  <a:srgbClr val="FFFF00"/>
                </a:highlight>
              </a:rPr>
              <a:t>Mrs. Schultz &amp; Mrs. Boulanger</a:t>
            </a:r>
          </a:p>
          <a:p>
            <a:r>
              <a:rPr lang="en-US" sz="2200" b="1" i="1" u="sng" dirty="0">
                <a:highlight>
                  <a:srgbClr val="FFFF00"/>
                </a:highlight>
              </a:rPr>
              <a:t> Additional Zooms for Some of You!</a:t>
            </a:r>
          </a:p>
          <a:p>
            <a:r>
              <a:rPr lang="en-US" sz="2200" b="1" i="1" u="sng" dirty="0">
                <a:highlight>
                  <a:srgbClr val="FFFF00"/>
                </a:highlight>
              </a:rPr>
              <a:t>Private Emails/Phone Calls </a:t>
            </a:r>
            <a:r>
              <a:rPr lang="en-US" sz="2200" b="1" i="1" u="sng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200" b="1" i="1" u="sng" dirty="0">
              <a:highlight>
                <a:srgbClr val="FFFF00"/>
              </a:highligh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9265564" y="577439"/>
            <a:ext cx="1704073" cy="8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71" y="3451520"/>
            <a:ext cx="2858117" cy="19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7695234" y="1897625"/>
            <a:ext cx="39635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4519-7314-461F-BF73-64BDFD91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3" y="104984"/>
            <a:ext cx="3580695" cy="1586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Connected!</a:t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B81399BC-A45C-41FB-A998-41E639AB6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1741725" y="762550"/>
            <a:ext cx="8695850" cy="475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45666-957B-4501-8EEA-17C99F02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56CEF-1939-4C49-8E39-8F2CE367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19" y="1855343"/>
            <a:ext cx="3605022" cy="28437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ZOOM </a:t>
            </a:r>
            <a:r>
              <a:rPr lang="en-US" sz="4300" b="1" u="sng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Grade Level Meeting Today</a:t>
            </a:r>
            <a:br>
              <a:rPr lang="en-US" sz="4300" b="1" u="sng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u="sng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r>
              <a:rPr lang="en-US" sz="4300" b="1" u="sng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  <a:t>See You Soon!</a:t>
            </a: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endParaRPr lang="en-US" sz="4300" b="1" kern="1200" dirty="0">
              <a:solidFill>
                <a:srgbClr val="0070C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B016B-9588-420D-890D-4AF3E6E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3824" y="5120640"/>
            <a:ext cx="1060704" cy="1024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ED10BEE-FC6A-40B2-AD48-6C6475AC86EC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ED425-A321-4F00-8449-23FCD796C3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41" y="303530"/>
            <a:ext cx="6829865" cy="655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99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D00274-C342-4FB6-B229-EA2F0C73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b="1" dirty="0"/>
              <a:t>Tues., APRIL 21</a:t>
            </a:r>
            <a:r>
              <a:rPr lang="en-US" sz="5800" b="1" baseline="30000" dirty="0"/>
              <a:t>st</a:t>
            </a:r>
            <a:br>
              <a:rPr lang="en-US" sz="5800" b="1" dirty="0"/>
            </a:br>
            <a:r>
              <a:rPr lang="en-US" sz="5800" b="1" dirty="0"/>
              <a:t>Grade Leve Meeting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E72E5B1-28C8-4C48-A4B6-E1F5594E5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BEGINS HERE!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E72A-9400-4B5C-A376-851FC57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1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318314" y="1148748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164088"/>
              </p:ext>
            </p:extLst>
          </p:nvPr>
        </p:nvGraphicFramePr>
        <p:xfrm>
          <a:off x="5046503" y="2384627"/>
          <a:ext cx="565521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212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2191015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We can: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Know what to post / turn in – Daily 3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  <a:highlight>
                            <a:srgbClr val="00FFFF"/>
                          </a:highlight>
                        </a:rPr>
                        <a:t>Work Before Zoom Slide 5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500" b="1" i="1" u="sng" dirty="0">
                          <a:solidFill>
                            <a:srgbClr val="FFFF00"/>
                          </a:solidFill>
                        </a:rPr>
                        <a:t>Participate in Grade Level Mtg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Gr. 5(10:30) &amp; Gr. 6  (22:58)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Daily 3  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(Before/After Zoom)- </a:t>
                      </a:r>
                      <a:r>
                        <a:rPr lang="en-US" sz="2500" b="1" i="1" dirty="0" err="1">
                          <a:solidFill>
                            <a:schemeClr val="bg1"/>
                          </a:solidFill>
                        </a:rPr>
                        <a:t>Rdg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2500" b="1" i="1" dirty="0" err="1">
                          <a:solidFill>
                            <a:schemeClr val="bg1"/>
                          </a:solidFill>
                        </a:rPr>
                        <a:t>Wr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/Math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endParaRPr lang="en-US" sz="25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503" y="477054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rgbClr val="FF0000"/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Tu., April 21st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995611" y="1237880"/>
            <a:ext cx="3483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</a:rPr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2" y="227740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CHECKLIST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337625"/>
            <a:ext cx="6677967" cy="6372664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r>
              <a:rPr lang="en-US" sz="7400" b="1" i="1" u="sng" dirty="0">
                <a:solidFill>
                  <a:srgbClr val="FF0000"/>
                </a:solidFill>
              </a:rPr>
              <a:t>Before For Today’s Zoom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>
                <a:highlight>
                  <a:srgbClr val="00FFFF"/>
                </a:highlight>
              </a:rPr>
              <a:t>Poetry</a:t>
            </a:r>
            <a:r>
              <a:rPr lang="en-US" sz="7400" b="1" dirty="0"/>
              <a:t> – 4th video watched (4 boxes now complete w/ point form notes)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 err="1">
                <a:highlight>
                  <a:srgbClr val="00FFFF"/>
                </a:highlight>
              </a:rPr>
              <a:t>HedgeHog’s</a:t>
            </a:r>
            <a:r>
              <a:rPr lang="en-US" sz="7400" b="1" dirty="0">
                <a:highlight>
                  <a:srgbClr val="00FFFF"/>
                </a:highlight>
              </a:rPr>
              <a:t> Home </a:t>
            </a:r>
            <a:r>
              <a:rPr lang="en-US" sz="7400" b="1" dirty="0"/>
              <a:t>– Be ready to share (See Slide #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/>
              <a:t>Quote of the Day - Matilda</a:t>
            </a:r>
          </a:p>
          <a:p>
            <a:pPr marL="0" indent="0">
              <a:buNone/>
            </a:pPr>
            <a:endParaRPr lang="en-US" sz="7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7400" b="1" u="sng" dirty="0">
                <a:solidFill>
                  <a:srgbClr val="00B0F0"/>
                </a:solidFill>
              </a:rPr>
              <a:t>Before/After Zoom Your Daily 3!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/>
              <a:t>Fractions – Working w/ Parts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/>
              <a:t>Simbi or Raz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400" b="1" dirty="0"/>
              <a:t>Journal Entry (2-3 per week) – pick one by Friday</a:t>
            </a:r>
          </a:p>
          <a:p>
            <a:endParaRPr lang="en-US" sz="7400" b="1" dirty="0"/>
          </a:p>
          <a:p>
            <a:r>
              <a:rPr lang="en-US" sz="7400" b="1" dirty="0">
                <a:solidFill>
                  <a:srgbClr val="FF0000"/>
                </a:solidFill>
              </a:rPr>
              <a:t>Overdue Work?</a:t>
            </a:r>
          </a:p>
          <a:p>
            <a:r>
              <a:rPr lang="en-US" sz="7400" b="1" dirty="0">
                <a:solidFill>
                  <a:srgbClr val="FF0000"/>
                </a:solidFill>
              </a:rPr>
              <a:t>Questions?  Email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0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9C727E59-C9AB-4A60-B1EA-2863360E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1153551" y="914852"/>
            <a:ext cx="2878813" cy="183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7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119F-DBC5-4F5D-86B4-DFD4749F38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Before Zoom -Hedgehog’s Home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highlight>
                  <a:srgbClr val="00FFFF"/>
                </a:highlight>
              </a:rPr>
              <a:t>Materials:   Whiteboard Or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742B-09E9-4E23-B4CF-A560800A4A3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000" b="1" u="sng" dirty="0">
                <a:highlight>
                  <a:srgbClr val="FFFF00"/>
                </a:highlight>
              </a:rPr>
              <a:t>REWATCH/PREP ZOOM GRADE LEVEL MTG</a:t>
            </a:r>
          </a:p>
          <a:p>
            <a:r>
              <a:rPr lang="en-US" sz="3000" b="1" i="1" dirty="0"/>
              <a:t>What moral messages are within this film?</a:t>
            </a:r>
          </a:p>
          <a:p>
            <a:pPr lvl="1"/>
            <a:r>
              <a:rPr lang="en-US" sz="3000" dirty="0"/>
              <a:t>List the </a:t>
            </a:r>
            <a:r>
              <a:rPr lang="en-US" sz="3000" b="1" u="sng" dirty="0"/>
              <a:t>values</a:t>
            </a:r>
            <a:r>
              <a:rPr lang="en-US" sz="3000" dirty="0"/>
              <a:t> portrayed in the film </a:t>
            </a:r>
            <a:r>
              <a:rPr lang="en-US" sz="3000" dirty="0">
                <a:highlight>
                  <a:srgbClr val="FFFF00"/>
                </a:highlight>
              </a:rPr>
              <a:t>on a piece of paper</a:t>
            </a:r>
          </a:p>
          <a:p>
            <a:pPr lvl="1"/>
            <a:r>
              <a:rPr lang="en-US" sz="3000" b="1" dirty="0"/>
              <a:t>Rank</a:t>
            </a:r>
            <a:r>
              <a:rPr lang="en-US" sz="3000" dirty="0"/>
              <a:t> in order  - most important to least important</a:t>
            </a:r>
          </a:p>
          <a:p>
            <a:pPr marL="457200" lvl="1" indent="0">
              <a:buNone/>
            </a:pPr>
            <a:endParaRPr lang="en-US" sz="3000" dirty="0">
              <a:highlight>
                <a:srgbClr val="00FFFF"/>
              </a:highlight>
            </a:endParaRPr>
          </a:p>
          <a:p>
            <a:pPr marL="457200" lvl="1" indent="0">
              <a:buNone/>
            </a:pPr>
            <a:r>
              <a:rPr lang="en-US" sz="3000" dirty="0">
                <a:highlight>
                  <a:srgbClr val="00FFFF"/>
                </a:highlight>
              </a:rPr>
              <a:t>HOLD UP YOUR WHITEBOARD OR PAPER DURING OUR GRADE LEVEL MEETING </a:t>
            </a:r>
            <a:r>
              <a:rPr lang="en-US" sz="3000" dirty="0">
                <a:highlight>
                  <a:srgbClr val="00FFFF"/>
                </a:highlight>
                <a:sym typeface="Wingdings" panose="05000000000000000000" pitchFamily="2" charset="2"/>
              </a:rPr>
              <a:t></a:t>
            </a:r>
            <a:endParaRPr lang="en-US" sz="30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70CB5-C6D7-4E66-A5EF-9A24073A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 Mindset!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4410-12A4-46F5-9D6B-AE5FAD787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683" y="1581407"/>
            <a:ext cx="5181600" cy="4351338"/>
          </a:xfrm>
        </p:spPr>
        <p:txBody>
          <a:bodyPr/>
          <a:lstStyle/>
          <a:p>
            <a:endParaRPr lang="en-US" dirty="0"/>
          </a:p>
          <a:p>
            <a:r>
              <a:rPr lang="en-US" sz="3000" dirty="0"/>
              <a:t>“Somewhere inside all of us is the power to change the world.” - Matilda - Roald Dahl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means in your own words</a:t>
            </a:r>
          </a:p>
          <a:p>
            <a:r>
              <a:rPr lang="en-US" dirty="0"/>
              <a:t>(2) How could you apply this quote to yourself (connect to self)</a:t>
            </a:r>
          </a:p>
          <a:p>
            <a:r>
              <a:rPr lang="en-US" dirty="0"/>
              <a:t>(3) What can the world learn 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 descr="Matilda by Roald Dahl">
            <a:extLst>
              <a:ext uri="{FF2B5EF4-FFF2-40B4-BE49-F238E27FC236}">
                <a16:creationId xmlns:a16="http://schemas.microsoft.com/office/drawing/2014/main" id="{C77B6E24-6FEF-4D95-B6D1-107613E7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69" y="3757076"/>
            <a:ext cx="3031221" cy="303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OVERDUE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WORK?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endParaRPr lang="en-US" b="1" u="sng" dirty="0">
              <a:solidFill>
                <a:schemeClr val="accent1"/>
              </a:solidFill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/>
              <a:t>Scroll through “</a:t>
            </a:r>
            <a:r>
              <a:rPr lang="en-US" sz="3500" b="1" dirty="0">
                <a:solidFill>
                  <a:srgbClr val="FF0000"/>
                </a:solidFill>
              </a:rPr>
              <a:t>Stream</a:t>
            </a:r>
            <a:r>
              <a:rPr lang="en-US" sz="3500" b="1" dirty="0"/>
              <a:t>” of Google Classroom </a:t>
            </a:r>
          </a:p>
          <a:p>
            <a:pPr marL="0" indent="0">
              <a:buNone/>
            </a:pPr>
            <a:r>
              <a:rPr lang="en-US" sz="3500" b="1" dirty="0"/>
              <a:t>“</a:t>
            </a:r>
            <a:r>
              <a:rPr lang="en-US" sz="3500" b="1" dirty="0">
                <a:solidFill>
                  <a:srgbClr val="FF0000"/>
                </a:solidFill>
              </a:rPr>
              <a:t>Turn In</a:t>
            </a:r>
            <a:r>
              <a:rPr lang="en-US" sz="3500" b="1" dirty="0"/>
              <a:t>” using </a:t>
            </a:r>
            <a:r>
              <a:rPr lang="en-US" sz="3500" b="1" dirty="0">
                <a:solidFill>
                  <a:srgbClr val="FF0000"/>
                </a:solidFill>
              </a:rPr>
              <a:t>Google Classroom </a:t>
            </a:r>
            <a:r>
              <a:rPr lang="en-US" sz="3500" b="1" dirty="0"/>
              <a:t>feature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Posts to FreshGrade</a:t>
            </a:r>
          </a:p>
          <a:p>
            <a:pPr marL="0" indent="0">
              <a:buNone/>
            </a:pPr>
            <a:r>
              <a:rPr lang="en-US" sz="3500" b="1" dirty="0"/>
              <a:t>a)Math Exit Ticket (Fri)</a:t>
            </a:r>
          </a:p>
          <a:p>
            <a:pPr marL="0" indent="0">
              <a:buNone/>
            </a:pPr>
            <a:r>
              <a:rPr lang="en-US" sz="3500" b="1" dirty="0"/>
              <a:t>b)SEL Journal</a:t>
            </a:r>
          </a:p>
          <a:p>
            <a:pPr marL="0" indent="0">
              <a:buNone/>
            </a:pPr>
            <a:r>
              <a:rPr lang="en-US" sz="3500" b="1" dirty="0"/>
              <a:t>c)2 Journal Entries (2 weeks </a:t>
            </a:r>
            <a:r>
              <a:rPr lang="en-US" sz="3500" b="1" dirty="0">
                <a:sym typeface="Wingdings" panose="05000000000000000000" pitchFamily="2" charset="2"/>
              </a:rPr>
              <a:t>)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D3E0-45BF-4B75-BFDE-CAEBC483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Set up for Simbi</a:t>
            </a:r>
            <a:br>
              <a:rPr lang="en-US" sz="3600" b="1" i="1" u="sng" dirty="0">
                <a:solidFill>
                  <a:srgbClr val="FF0000"/>
                </a:solidFill>
              </a:rPr>
            </a:br>
            <a:r>
              <a:rPr lang="en-US" sz="3600" b="1" i="1" u="sng" dirty="0">
                <a:solidFill>
                  <a:srgbClr val="FF0000"/>
                </a:solidFill>
              </a:rPr>
              <a:t>Need for Tomorrow</a:t>
            </a:r>
          </a:p>
        </p:txBody>
      </p:sp>
      <p:pic>
        <p:nvPicPr>
          <p:cNvPr id="4" name="Picture 2" descr="Simbi helps learners fall in love with reading">
            <a:extLst>
              <a:ext uri="{FF2B5EF4-FFF2-40B4-BE49-F238E27FC236}">
                <a16:creationId xmlns:a16="http://schemas.microsoft.com/office/drawing/2014/main" id="{C8751734-F502-415E-9749-06D7D0DA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3BF4-34AC-4371-96CB-9AD0B28E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2. Enter SIMBI AT THIS LINK </a:t>
            </a:r>
            <a:r>
              <a:rPr lang="en-US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5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3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https://simbi.io/</a:t>
            </a:r>
            <a:endParaRPr lang="en-US" sz="3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99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Did you get some nutrition / movement?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26" y="3197593"/>
            <a:ext cx="2737340" cy="2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2277801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347354"/>
            <a:ext cx="9301283" cy="930447"/>
          </a:xfrm>
        </p:spPr>
        <p:txBody>
          <a:bodyPr>
            <a:normAutofit/>
          </a:bodyPr>
          <a:lstStyle/>
          <a:p>
            <a:r>
              <a:rPr lang="en-US" b="1" i="1" dirty="0">
                <a:highlight>
                  <a:srgbClr val="00FFFF"/>
                </a:highlight>
              </a:rPr>
              <a:t>CHECK OUT MS. MAY’S MENTAL WELLNESS IDEAS – IN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639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Team Samaddar   Connect-Learn-Grow Week Of: April 20th-24th </vt:lpstr>
      <vt:lpstr>Tues., APRIL 21st Grade Leve Meeting</vt:lpstr>
      <vt:lpstr> Learning Intentions  Tu., April 21st</vt:lpstr>
      <vt:lpstr>CHECKLIST FOR TODAY</vt:lpstr>
      <vt:lpstr>Before Zoom -Hedgehog’s Home Materials:   Whiteboard Or Paper</vt:lpstr>
      <vt:lpstr>Quote of the Day  Let’s Focus on a Growth Mindset!</vt:lpstr>
      <vt:lpstr>OVERDUE WORK?  </vt:lpstr>
      <vt:lpstr>Set up for Simbi Need for Tomorrow</vt:lpstr>
      <vt:lpstr>Did you get some nutrition / movement?</vt:lpstr>
      <vt:lpstr> Wait for Zoom Meeting Gr. 5 - 10:30   Gr. 6 - 11:58</vt:lpstr>
      <vt:lpstr>Opportunity to Extend!  Mini Inquiry Student Voice/Choice</vt:lpstr>
      <vt:lpstr>Zoom Meetings Focus April 20th-24th</vt:lpstr>
      <vt:lpstr>Stay Connected! </vt:lpstr>
      <vt:lpstr>ZOOM Grade Level Meeting Today  See You Soon!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Samaddar   Connect-Learn-Grow Week Of: April 20th-24th</dc:title>
  <dc:creator>Pamela Samaddar</dc:creator>
  <cp:lastModifiedBy>Pamela Samaddar</cp:lastModifiedBy>
  <cp:revision>33</cp:revision>
  <dcterms:created xsi:type="dcterms:W3CDTF">2020-04-20T17:38:07Z</dcterms:created>
  <dcterms:modified xsi:type="dcterms:W3CDTF">2020-04-21T14:52:12Z</dcterms:modified>
</cp:coreProperties>
</file>