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07" r:id="rId3"/>
    <p:sldId id="308" r:id="rId4"/>
    <p:sldId id="309" r:id="rId5"/>
    <p:sldId id="310" r:id="rId6"/>
    <p:sldId id="311" r:id="rId7"/>
    <p:sldId id="318" r:id="rId8"/>
    <p:sldId id="312" r:id="rId9"/>
    <p:sldId id="316" r:id="rId10"/>
    <p:sldId id="314" r:id="rId11"/>
    <p:sldId id="315" r:id="rId12"/>
    <p:sldId id="313" r:id="rId13"/>
    <p:sldId id="317" r:id="rId14"/>
    <p:sldId id="296" r:id="rId15"/>
    <p:sldId id="298" r:id="rId16"/>
    <p:sldId id="295" r:id="rId17"/>
    <p:sldId id="305" r:id="rId18"/>
    <p:sldId id="297" r:id="rId19"/>
    <p:sldId id="299" r:id="rId20"/>
    <p:sldId id="302" r:id="rId21"/>
    <p:sldId id="265" r:id="rId22"/>
    <p:sldId id="257" r:id="rId23"/>
    <p:sldId id="300" r:id="rId24"/>
    <p:sldId id="267" r:id="rId25"/>
    <p:sldId id="269" r:id="rId26"/>
    <p:sldId id="270" r:id="rId27"/>
    <p:sldId id="271" r:id="rId28"/>
    <p:sldId id="303" r:id="rId29"/>
    <p:sldId id="304" r:id="rId30"/>
    <p:sldId id="262" r:id="rId31"/>
    <p:sldId id="292" r:id="rId32"/>
    <p:sldId id="293" r:id="rId33"/>
    <p:sldId id="294" r:id="rId34"/>
    <p:sldId id="306" r:id="rId35"/>
    <p:sldId id="319" r:id="rId36"/>
    <p:sldId id="2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3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svg"/><Relationship Id="rId1" Type="http://schemas.openxmlformats.org/officeDocument/2006/relationships/image" Target="../media/image4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svg"/><Relationship Id="rId1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09A04F-E662-48FC-87E8-B602A5E46712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7A43C04-4B05-43B7-8BFE-B4B291951465}">
      <dgm:prSet/>
      <dgm:spPr/>
      <dgm:t>
        <a:bodyPr/>
        <a:lstStyle/>
        <a:p>
          <a:r>
            <a:rPr lang="en-US" dirty="0"/>
            <a:t>Read</a:t>
          </a:r>
        </a:p>
      </dgm:t>
    </dgm:pt>
    <dgm:pt modelId="{D7A785C8-C32D-4CBA-82A7-BF9C47539852}" type="parTrans" cxnId="{8F16DA0A-4838-49C5-822C-3DC492EAFEC1}">
      <dgm:prSet/>
      <dgm:spPr/>
      <dgm:t>
        <a:bodyPr/>
        <a:lstStyle/>
        <a:p>
          <a:endParaRPr lang="en-US"/>
        </a:p>
      </dgm:t>
    </dgm:pt>
    <dgm:pt modelId="{D3E13F17-F3B2-48C7-82C8-D6D84928FD7D}" type="sibTrans" cxnId="{8F16DA0A-4838-49C5-822C-3DC492EAFEC1}">
      <dgm:prSet/>
      <dgm:spPr/>
      <dgm:t>
        <a:bodyPr/>
        <a:lstStyle/>
        <a:p>
          <a:endParaRPr lang="en-US"/>
        </a:p>
      </dgm:t>
    </dgm:pt>
    <dgm:pt modelId="{A1810EF5-621E-4046-BFEC-C79DA15E36B8}">
      <dgm:prSet/>
      <dgm:spPr/>
      <dgm:t>
        <a:bodyPr/>
        <a:lstStyle/>
        <a:p>
          <a:r>
            <a:rPr lang="en-US" dirty="0"/>
            <a:t>Read to Self</a:t>
          </a:r>
        </a:p>
      </dgm:t>
    </dgm:pt>
    <dgm:pt modelId="{F9DBB4DD-F96C-4E41-8DFD-094025B29EEB}" type="parTrans" cxnId="{43A1C566-EF2E-400A-AA77-D35F17A9CA18}">
      <dgm:prSet/>
      <dgm:spPr/>
      <dgm:t>
        <a:bodyPr/>
        <a:lstStyle/>
        <a:p>
          <a:endParaRPr lang="en-US"/>
        </a:p>
      </dgm:t>
    </dgm:pt>
    <dgm:pt modelId="{90D2C94B-F28A-4871-9663-0A5E5478A403}" type="sibTrans" cxnId="{43A1C566-EF2E-400A-AA77-D35F17A9CA18}">
      <dgm:prSet/>
      <dgm:spPr/>
      <dgm:t>
        <a:bodyPr/>
        <a:lstStyle/>
        <a:p>
          <a:endParaRPr lang="en-US"/>
        </a:p>
      </dgm:t>
    </dgm:pt>
    <dgm:pt modelId="{2F9E4B34-AC25-4CCD-A58A-B2958633568D}">
      <dgm:prSet/>
      <dgm:spPr/>
      <dgm:t>
        <a:bodyPr/>
        <a:lstStyle/>
        <a:p>
          <a:r>
            <a:rPr lang="en-US" dirty="0"/>
            <a:t>Writing</a:t>
          </a:r>
        </a:p>
      </dgm:t>
    </dgm:pt>
    <dgm:pt modelId="{1EE4C124-84FE-4603-9957-740A5133063C}" type="parTrans" cxnId="{CAB0DA6A-A735-4378-888B-6BAA68CDDCE5}">
      <dgm:prSet/>
      <dgm:spPr/>
      <dgm:t>
        <a:bodyPr/>
        <a:lstStyle/>
        <a:p>
          <a:endParaRPr lang="en-US"/>
        </a:p>
      </dgm:t>
    </dgm:pt>
    <dgm:pt modelId="{92BAA825-A427-4D68-A317-5C3554F92385}" type="sibTrans" cxnId="{CAB0DA6A-A735-4378-888B-6BAA68CDDCE5}">
      <dgm:prSet/>
      <dgm:spPr/>
      <dgm:t>
        <a:bodyPr/>
        <a:lstStyle/>
        <a:p>
          <a:endParaRPr lang="en-US"/>
        </a:p>
      </dgm:t>
    </dgm:pt>
    <dgm:pt modelId="{2E8145AD-DF80-4ADF-A145-A40E9C3FA717}">
      <dgm:prSet/>
      <dgm:spPr/>
      <dgm:t>
        <a:bodyPr/>
        <a:lstStyle/>
        <a:p>
          <a:r>
            <a:rPr lang="en-US" dirty="0"/>
            <a:t>Work on Writing</a:t>
          </a:r>
        </a:p>
      </dgm:t>
    </dgm:pt>
    <dgm:pt modelId="{10F1742F-0C6E-475A-9653-EC6A3B655F98}" type="parTrans" cxnId="{00A18ED6-C6FC-45E9-BE1C-44FF84CA1E9F}">
      <dgm:prSet/>
      <dgm:spPr/>
      <dgm:t>
        <a:bodyPr/>
        <a:lstStyle/>
        <a:p>
          <a:endParaRPr lang="en-US"/>
        </a:p>
      </dgm:t>
    </dgm:pt>
    <dgm:pt modelId="{765A73C1-DD8D-4FEE-97E5-755F60A15989}" type="sibTrans" cxnId="{00A18ED6-C6FC-45E9-BE1C-44FF84CA1E9F}">
      <dgm:prSet/>
      <dgm:spPr/>
      <dgm:t>
        <a:bodyPr/>
        <a:lstStyle/>
        <a:p>
          <a:endParaRPr lang="en-US"/>
        </a:p>
      </dgm:t>
    </dgm:pt>
    <dgm:pt modelId="{AE0545FA-1815-4F02-81D4-6F4857AD7C77}">
      <dgm:prSet/>
      <dgm:spPr/>
      <dgm:t>
        <a:bodyPr/>
        <a:lstStyle/>
        <a:p>
          <a:r>
            <a:rPr lang="en-US" dirty="0"/>
            <a:t>Read</a:t>
          </a:r>
        </a:p>
      </dgm:t>
    </dgm:pt>
    <dgm:pt modelId="{246F687D-5008-4C25-92EA-4F451C0A91E7}" type="parTrans" cxnId="{500F3CFB-0A04-423B-8D7D-5C5B7878BFF1}">
      <dgm:prSet/>
      <dgm:spPr/>
      <dgm:t>
        <a:bodyPr/>
        <a:lstStyle/>
        <a:p>
          <a:endParaRPr lang="en-US"/>
        </a:p>
      </dgm:t>
    </dgm:pt>
    <dgm:pt modelId="{38FAE607-2D73-4F23-B3F9-1E09656AB9FC}" type="sibTrans" cxnId="{500F3CFB-0A04-423B-8D7D-5C5B7878BFF1}">
      <dgm:prSet/>
      <dgm:spPr/>
      <dgm:t>
        <a:bodyPr/>
        <a:lstStyle/>
        <a:p>
          <a:endParaRPr lang="en-US"/>
        </a:p>
      </dgm:t>
    </dgm:pt>
    <dgm:pt modelId="{12D2822A-7F0C-488B-BB71-F9CBC44DF66E}">
      <dgm:prSet/>
      <dgm:spPr/>
      <dgm:t>
        <a:bodyPr/>
        <a:lstStyle/>
        <a:p>
          <a:r>
            <a:rPr lang="en-US" dirty="0"/>
            <a:t>Read to Someone</a:t>
          </a:r>
        </a:p>
      </dgm:t>
    </dgm:pt>
    <dgm:pt modelId="{1FB75F56-BFA0-4124-B5BE-3BD6A12FF5DC}" type="parTrans" cxnId="{6513A80C-A229-496D-A65C-3E96D778A14D}">
      <dgm:prSet/>
      <dgm:spPr/>
      <dgm:t>
        <a:bodyPr/>
        <a:lstStyle/>
        <a:p>
          <a:endParaRPr lang="en-US"/>
        </a:p>
      </dgm:t>
    </dgm:pt>
    <dgm:pt modelId="{1A8E1FF7-9213-41FB-9CE0-6B57100DB1CF}" type="sibTrans" cxnId="{6513A80C-A229-496D-A65C-3E96D778A14D}">
      <dgm:prSet/>
      <dgm:spPr/>
      <dgm:t>
        <a:bodyPr/>
        <a:lstStyle/>
        <a:p>
          <a:endParaRPr lang="en-US"/>
        </a:p>
      </dgm:t>
    </dgm:pt>
    <dgm:pt modelId="{BD510AE8-1E05-4DD3-A3D6-5DBF6D928189}">
      <dgm:prSet/>
      <dgm:spPr/>
      <dgm:t>
        <a:bodyPr/>
        <a:lstStyle/>
        <a:p>
          <a:r>
            <a:rPr lang="en-US" dirty="0"/>
            <a:t>Words</a:t>
          </a:r>
        </a:p>
      </dgm:t>
    </dgm:pt>
    <dgm:pt modelId="{E9C3B013-D342-41AB-9B83-5A491B46B0F7}" type="parTrans" cxnId="{885C7418-679B-49D8-A199-2BA5BDF204C0}">
      <dgm:prSet/>
      <dgm:spPr/>
      <dgm:t>
        <a:bodyPr/>
        <a:lstStyle/>
        <a:p>
          <a:endParaRPr lang="en-US"/>
        </a:p>
      </dgm:t>
    </dgm:pt>
    <dgm:pt modelId="{79CF5B25-4152-40C8-8273-A1527011F937}" type="sibTrans" cxnId="{885C7418-679B-49D8-A199-2BA5BDF204C0}">
      <dgm:prSet/>
      <dgm:spPr/>
      <dgm:t>
        <a:bodyPr/>
        <a:lstStyle/>
        <a:p>
          <a:endParaRPr lang="en-US"/>
        </a:p>
      </dgm:t>
    </dgm:pt>
    <dgm:pt modelId="{67E4E6A7-1DA7-40E8-A934-1BE8FAB091DB}">
      <dgm:prSet/>
      <dgm:spPr/>
      <dgm:t>
        <a:bodyPr/>
        <a:lstStyle/>
        <a:p>
          <a:r>
            <a:rPr lang="en-US" dirty="0"/>
            <a:t>Word Work</a:t>
          </a:r>
        </a:p>
      </dgm:t>
    </dgm:pt>
    <dgm:pt modelId="{79374FF4-BD33-4938-AF22-20F5E7EBEED0}" type="parTrans" cxnId="{F3F34439-63D3-4C01-B36D-7B1727888BFE}">
      <dgm:prSet/>
      <dgm:spPr/>
      <dgm:t>
        <a:bodyPr/>
        <a:lstStyle/>
        <a:p>
          <a:endParaRPr lang="en-US"/>
        </a:p>
      </dgm:t>
    </dgm:pt>
    <dgm:pt modelId="{12F30D0B-2023-4F48-9859-36B853CE3DB1}" type="sibTrans" cxnId="{F3F34439-63D3-4C01-B36D-7B1727888BFE}">
      <dgm:prSet/>
      <dgm:spPr/>
      <dgm:t>
        <a:bodyPr/>
        <a:lstStyle/>
        <a:p>
          <a:endParaRPr lang="en-US"/>
        </a:p>
      </dgm:t>
    </dgm:pt>
    <dgm:pt modelId="{4E57F228-7061-4D5D-8F2F-855B5C5DEBAA}">
      <dgm:prSet/>
      <dgm:spPr/>
      <dgm:t>
        <a:bodyPr/>
        <a:lstStyle/>
        <a:p>
          <a:r>
            <a:rPr lang="en-US" dirty="0"/>
            <a:t>Listen</a:t>
          </a:r>
        </a:p>
      </dgm:t>
    </dgm:pt>
    <dgm:pt modelId="{E3639AF0-17E8-4B54-97B1-53FE2E29660B}" type="parTrans" cxnId="{E6FB76F2-C19A-4401-AD05-0647083CC634}">
      <dgm:prSet/>
      <dgm:spPr/>
      <dgm:t>
        <a:bodyPr/>
        <a:lstStyle/>
        <a:p>
          <a:endParaRPr lang="en-US"/>
        </a:p>
      </dgm:t>
    </dgm:pt>
    <dgm:pt modelId="{FEC405B7-79DC-42FC-8C78-7EC07BE955EA}" type="sibTrans" cxnId="{E6FB76F2-C19A-4401-AD05-0647083CC634}">
      <dgm:prSet/>
      <dgm:spPr/>
      <dgm:t>
        <a:bodyPr/>
        <a:lstStyle/>
        <a:p>
          <a:endParaRPr lang="en-US"/>
        </a:p>
      </dgm:t>
    </dgm:pt>
    <dgm:pt modelId="{06EC6CC4-A025-44F8-93F3-0CB44B19BE99}">
      <dgm:prSet/>
      <dgm:spPr/>
      <dgm:t>
        <a:bodyPr/>
        <a:lstStyle/>
        <a:p>
          <a:r>
            <a:rPr lang="en-US" dirty="0"/>
            <a:t>Listen to Reading</a:t>
          </a:r>
        </a:p>
      </dgm:t>
    </dgm:pt>
    <dgm:pt modelId="{51A5FBE9-3502-4F88-9398-626DE36B63AE}" type="parTrans" cxnId="{616B2EC3-2B3B-4206-8E26-5EE6D287A4B8}">
      <dgm:prSet/>
      <dgm:spPr/>
      <dgm:t>
        <a:bodyPr/>
        <a:lstStyle/>
        <a:p>
          <a:endParaRPr lang="en-US"/>
        </a:p>
      </dgm:t>
    </dgm:pt>
    <dgm:pt modelId="{8633590B-D990-4079-9445-4AB24A219C88}" type="sibTrans" cxnId="{616B2EC3-2B3B-4206-8E26-5EE6D287A4B8}">
      <dgm:prSet/>
      <dgm:spPr/>
      <dgm:t>
        <a:bodyPr/>
        <a:lstStyle/>
        <a:p>
          <a:endParaRPr lang="en-US"/>
        </a:p>
      </dgm:t>
    </dgm:pt>
    <dgm:pt modelId="{CE731D0D-B27F-4D80-873E-1055550D975F}" type="pres">
      <dgm:prSet presAssocID="{DF09A04F-E662-48FC-87E8-B602A5E46712}" presName="Name0" presStyleCnt="0">
        <dgm:presLayoutVars>
          <dgm:dir/>
          <dgm:animLvl val="lvl"/>
          <dgm:resizeHandles val="exact"/>
        </dgm:presLayoutVars>
      </dgm:prSet>
      <dgm:spPr/>
    </dgm:pt>
    <dgm:pt modelId="{FAA98289-CDA4-431E-B392-E2EACD30EFA7}" type="pres">
      <dgm:prSet presAssocID="{4E57F228-7061-4D5D-8F2F-855B5C5DEBAA}" presName="boxAndChildren" presStyleCnt="0"/>
      <dgm:spPr/>
    </dgm:pt>
    <dgm:pt modelId="{50918F68-4550-4357-82D2-991974111FC7}" type="pres">
      <dgm:prSet presAssocID="{4E57F228-7061-4D5D-8F2F-855B5C5DEBAA}" presName="parentTextBox" presStyleLbl="alignNode1" presStyleIdx="0" presStyleCnt="5"/>
      <dgm:spPr/>
    </dgm:pt>
    <dgm:pt modelId="{597AC0EE-8FC8-48F7-BF28-A361120B4451}" type="pres">
      <dgm:prSet presAssocID="{4E57F228-7061-4D5D-8F2F-855B5C5DEBAA}" presName="descendantBox" presStyleLbl="bgAccFollowNode1" presStyleIdx="0" presStyleCnt="5"/>
      <dgm:spPr/>
    </dgm:pt>
    <dgm:pt modelId="{FB534D5F-EBF2-46D4-88F0-9C522D6B7E67}" type="pres">
      <dgm:prSet presAssocID="{79CF5B25-4152-40C8-8273-A1527011F937}" presName="sp" presStyleCnt="0"/>
      <dgm:spPr/>
    </dgm:pt>
    <dgm:pt modelId="{D9B183BD-C994-439D-8596-9B07009804F4}" type="pres">
      <dgm:prSet presAssocID="{BD510AE8-1E05-4DD3-A3D6-5DBF6D928189}" presName="arrowAndChildren" presStyleCnt="0"/>
      <dgm:spPr/>
    </dgm:pt>
    <dgm:pt modelId="{CA9239CA-5C8B-4FB8-9198-7A36726D7A63}" type="pres">
      <dgm:prSet presAssocID="{BD510AE8-1E05-4DD3-A3D6-5DBF6D928189}" presName="parentTextArrow" presStyleLbl="node1" presStyleIdx="0" presStyleCnt="0"/>
      <dgm:spPr/>
    </dgm:pt>
    <dgm:pt modelId="{16AF06D4-9A44-4FB1-AA75-8893223AE3AE}" type="pres">
      <dgm:prSet presAssocID="{BD510AE8-1E05-4DD3-A3D6-5DBF6D928189}" presName="arrow" presStyleLbl="alignNode1" presStyleIdx="1" presStyleCnt="5"/>
      <dgm:spPr/>
    </dgm:pt>
    <dgm:pt modelId="{5DAFE166-206D-4B1D-947B-515C29378648}" type="pres">
      <dgm:prSet presAssocID="{BD510AE8-1E05-4DD3-A3D6-5DBF6D928189}" presName="descendantArrow" presStyleLbl="bgAccFollowNode1" presStyleIdx="1" presStyleCnt="5"/>
      <dgm:spPr/>
    </dgm:pt>
    <dgm:pt modelId="{5AF3B6C0-3069-4C92-920E-FC150D9C8448}" type="pres">
      <dgm:prSet presAssocID="{38FAE607-2D73-4F23-B3F9-1E09656AB9FC}" presName="sp" presStyleCnt="0"/>
      <dgm:spPr/>
    </dgm:pt>
    <dgm:pt modelId="{A0793A55-EFB4-41FD-850E-9190FE4D9DF5}" type="pres">
      <dgm:prSet presAssocID="{AE0545FA-1815-4F02-81D4-6F4857AD7C77}" presName="arrowAndChildren" presStyleCnt="0"/>
      <dgm:spPr/>
    </dgm:pt>
    <dgm:pt modelId="{FED200F2-D8EB-44B7-B42A-021E898873C7}" type="pres">
      <dgm:prSet presAssocID="{AE0545FA-1815-4F02-81D4-6F4857AD7C77}" presName="parentTextArrow" presStyleLbl="node1" presStyleIdx="0" presStyleCnt="0"/>
      <dgm:spPr/>
    </dgm:pt>
    <dgm:pt modelId="{ABE91748-0BE4-4C24-81D3-E79054614ED1}" type="pres">
      <dgm:prSet presAssocID="{AE0545FA-1815-4F02-81D4-6F4857AD7C77}" presName="arrow" presStyleLbl="alignNode1" presStyleIdx="2" presStyleCnt="5"/>
      <dgm:spPr/>
    </dgm:pt>
    <dgm:pt modelId="{D638E265-0CE6-466C-86D7-BF67D5229711}" type="pres">
      <dgm:prSet presAssocID="{AE0545FA-1815-4F02-81D4-6F4857AD7C77}" presName="descendantArrow" presStyleLbl="bgAccFollowNode1" presStyleIdx="2" presStyleCnt="5"/>
      <dgm:spPr/>
    </dgm:pt>
    <dgm:pt modelId="{1504255C-0D2F-4E87-9380-BE489FB06F90}" type="pres">
      <dgm:prSet presAssocID="{92BAA825-A427-4D68-A317-5C3554F92385}" presName="sp" presStyleCnt="0"/>
      <dgm:spPr/>
    </dgm:pt>
    <dgm:pt modelId="{8D6A2979-6775-40FF-865B-056065AA7D34}" type="pres">
      <dgm:prSet presAssocID="{2F9E4B34-AC25-4CCD-A58A-B2958633568D}" presName="arrowAndChildren" presStyleCnt="0"/>
      <dgm:spPr/>
    </dgm:pt>
    <dgm:pt modelId="{C4F5FA9D-FE8B-4759-91AC-943F99D6098B}" type="pres">
      <dgm:prSet presAssocID="{2F9E4B34-AC25-4CCD-A58A-B2958633568D}" presName="parentTextArrow" presStyleLbl="node1" presStyleIdx="0" presStyleCnt="0"/>
      <dgm:spPr/>
    </dgm:pt>
    <dgm:pt modelId="{0CF3A7AD-9597-47F9-8FEB-5133670589B3}" type="pres">
      <dgm:prSet presAssocID="{2F9E4B34-AC25-4CCD-A58A-B2958633568D}" presName="arrow" presStyleLbl="alignNode1" presStyleIdx="3" presStyleCnt="5"/>
      <dgm:spPr/>
    </dgm:pt>
    <dgm:pt modelId="{FA45AF1A-DAC4-464F-8A97-D57B3BF07CBA}" type="pres">
      <dgm:prSet presAssocID="{2F9E4B34-AC25-4CCD-A58A-B2958633568D}" presName="descendantArrow" presStyleLbl="bgAccFollowNode1" presStyleIdx="3" presStyleCnt="5"/>
      <dgm:spPr/>
    </dgm:pt>
    <dgm:pt modelId="{C12788CB-F6C4-4BF8-A536-50480505D8D2}" type="pres">
      <dgm:prSet presAssocID="{D3E13F17-F3B2-48C7-82C8-D6D84928FD7D}" presName="sp" presStyleCnt="0"/>
      <dgm:spPr/>
    </dgm:pt>
    <dgm:pt modelId="{6E171797-86E4-41F6-807A-7CBAD1260AA7}" type="pres">
      <dgm:prSet presAssocID="{67A43C04-4B05-43B7-8BFE-B4B291951465}" presName="arrowAndChildren" presStyleCnt="0"/>
      <dgm:spPr/>
    </dgm:pt>
    <dgm:pt modelId="{F4944D07-CAB5-4261-A1FF-135C6C46F7E3}" type="pres">
      <dgm:prSet presAssocID="{67A43C04-4B05-43B7-8BFE-B4B291951465}" presName="parentTextArrow" presStyleLbl="node1" presStyleIdx="0" presStyleCnt="0"/>
      <dgm:spPr/>
    </dgm:pt>
    <dgm:pt modelId="{9DB32932-91F8-4C54-847E-A0257E40A686}" type="pres">
      <dgm:prSet presAssocID="{67A43C04-4B05-43B7-8BFE-B4B291951465}" presName="arrow" presStyleLbl="alignNode1" presStyleIdx="4" presStyleCnt="5"/>
      <dgm:spPr/>
    </dgm:pt>
    <dgm:pt modelId="{D21061ED-1D54-4BAA-B7CD-01A86F0FCBD3}" type="pres">
      <dgm:prSet presAssocID="{67A43C04-4B05-43B7-8BFE-B4B291951465}" presName="descendantArrow" presStyleLbl="bgAccFollowNode1" presStyleIdx="4" presStyleCnt="5"/>
      <dgm:spPr/>
    </dgm:pt>
  </dgm:ptLst>
  <dgm:cxnLst>
    <dgm:cxn modelId="{F74FA508-61E0-4710-8518-9E82FADDEC5C}" type="presOf" srcId="{AE0545FA-1815-4F02-81D4-6F4857AD7C77}" destId="{ABE91748-0BE4-4C24-81D3-E79054614ED1}" srcOrd="1" destOrd="0" presId="urn:microsoft.com/office/officeart/2016/7/layout/VerticalDownArrowProcess"/>
    <dgm:cxn modelId="{8F16DA0A-4838-49C5-822C-3DC492EAFEC1}" srcId="{DF09A04F-E662-48FC-87E8-B602A5E46712}" destId="{67A43C04-4B05-43B7-8BFE-B4B291951465}" srcOrd="0" destOrd="0" parTransId="{D7A785C8-C32D-4CBA-82A7-BF9C47539852}" sibTransId="{D3E13F17-F3B2-48C7-82C8-D6D84928FD7D}"/>
    <dgm:cxn modelId="{6513A80C-A229-496D-A65C-3E96D778A14D}" srcId="{AE0545FA-1815-4F02-81D4-6F4857AD7C77}" destId="{12D2822A-7F0C-488B-BB71-F9CBC44DF66E}" srcOrd="0" destOrd="0" parTransId="{1FB75F56-BFA0-4124-B5BE-3BD6A12FF5DC}" sibTransId="{1A8E1FF7-9213-41FB-9CE0-6B57100DB1CF}"/>
    <dgm:cxn modelId="{885C7418-679B-49D8-A199-2BA5BDF204C0}" srcId="{DF09A04F-E662-48FC-87E8-B602A5E46712}" destId="{BD510AE8-1E05-4DD3-A3D6-5DBF6D928189}" srcOrd="3" destOrd="0" parTransId="{E9C3B013-D342-41AB-9B83-5A491B46B0F7}" sibTransId="{79CF5B25-4152-40C8-8273-A1527011F937}"/>
    <dgm:cxn modelId="{A08D1019-D815-484C-8E6C-1A99D5C41365}" type="presOf" srcId="{2E8145AD-DF80-4ADF-A145-A40E9C3FA717}" destId="{FA45AF1A-DAC4-464F-8A97-D57B3BF07CBA}" srcOrd="0" destOrd="0" presId="urn:microsoft.com/office/officeart/2016/7/layout/VerticalDownArrowProcess"/>
    <dgm:cxn modelId="{70158822-B3BF-4B16-BE72-09F3C2400AF6}" type="presOf" srcId="{67A43C04-4B05-43B7-8BFE-B4B291951465}" destId="{9DB32932-91F8-4C54-847E-A0257E40A686}" srcOrd="1" destOrd="0" presId="urn:microsoft.com/office/officeart/2016/7/layout/VerticalDownArrowProcess"/>
    <dgm:cxn modelId="{6D122E33-598F-4750-8961-9AA32EAAE651}" type="presOf" srcId="{BD510AE8-1E05-4DD3-A3D6-5DBF6D928189}" destId="{16AF06D4-9A44-4FB1-AA75-8893223AE3AE}" srcOrd="1" destOrd="0" presId="urn:microsoft.com/office/officeart/2016/7/layout/VerticalDownArrowProcess"/>
    <dgm:cxn modelId="{00E1AD37-2BED-4932-B3E6-5F3CA6DA68DA}" type="presOf" srcId="{AE0545FA-1815-4F02-81D4-6F4857AD7C77}" destId="{FED200F2-D8EB-44B7-B42A-021E898873C7}" srcOrd="0" destOrd="0" presId="urn:microsoft.com/office/officeart/2016/7/layout/VerticalDownArrowProcess"/>
    <dgm:cxn modelId="{F3F34439-63D3-4C01-B36D-7B1727888BFE}" srcId="{BD510AE8-1E05-4DD3-A3D6-5DBF6D928189}" destId="{67E4E6A7-1DA7-40E8-A934-1BE8FAB091DB}" srcOrd="0" destOrd="0" parTransId="{79374FF4-BD33-4938-AF22-20F5E7EBEED0}" sibTransId="{12F30D0B-2023-4F48-9859-36B853CE3DB1}"/>
    <dgm:cxn modelId="{43A1C566-EF2E-400A-AA77-D35F17A9CA18}" srcId="{67A43C04-4B05-43B7-8BFE-B4B291951465}" destId="{A1810EF5-621E-4046-BFEC-C79DA15E36B8}" srcOrd="0" destOrd="0" parTransId="{F9DBB4DD-F96C-4E41-8DFD-094025B29EEB}" sibTransId="{90D2C94B-F28A-4871-9663-0A5E5478A403}"/>
    <dgm:cxn modelId="{CAB0DA6A-A735-4378-888B-6BAA68CDDCE5}" srcId="{DF09A04F-E662-48FC-87E8-B602A5E46712}" destId="{2F9E4B34-AC25-4CCD-A58A-B2958633568D}" srcOrd="1" destOrd="0" parTransId="{1EE4C124-84FE-4603-9957-740A5133063C}" sibTransId="{92BAA825-A427-4D68-A317-5C3554F92385}"/>
    <dgm:cxn modelId="{3A60D36E-5DAB-4B0B-82CC-15EB3AC700CB}" type="presOf" srcId="{2F9E4B34-AC25-4CCD-A58A-B2958633568D}" destId="{C4F5FA9D-FE8B-4759-91AC-943F99D6098B}" srcOrd="0" destOrd="0" presId="urn:microsoft.com/office/officeart/2016/7/layout/VerticalDownArrowProcess"/>
    <dgm:cxn modelId="{213EE774-4DC1-4C57-86F8-64CAE2194D08}" type="presOf" srcId="{12D2822A-7F0C-488B-BB71-F9CBC44DF66E}" destId="{D638E265-0CE6-466C-86D7-BF67D5229711}" srcOrd="0" destOrd="0" presId="urn:microsoft.com/office/officeart/2016/7/layout/VerticalDownArrowProcess"/>
    <dgm:cxn modelId="{4736BE97-9582-48F3-A8E0-B1DD695EE849}" type="presOf" srcId="{06EC6CC4-A025-44F8-93F3-0CB44B19BE99}" destId="{597AC0EE-8FC8-48F7-BF28-A361120B4451}" srcOrd="0" destOrd="0" presId="urn:microsoft.com/office/officeart/2016/7/layout/VerticalDownArrowProcess"/>
    <dgm:cxn modelId="{AE54CBB4-B898-4EA1-904F-366295ACA98F}" type="presOf" srcId="{BD510AE8-1E05-4DD3-A3D6-5DBF6D928189}" destId="{CA9239CA-5C8B-4FB8-9198-7A36726D7A63}" srcOrd="0" destOrd="0" presId="urn:microsoft.com/office/officeart/2016/7/layout/VerticalDownArrowProcess"/>
    <dgm:cxn modelId="{BD493CB5-52AC-484E-9D0A-F4C74FABAD59}" type="presOf" srcId="{67E4E6A7-1DA7-40E8-A934-1BE8FAB091DB}" destId="{5DAFE166-206D-4B1D-947B-515C29378648}" srcOrd="0" destOrd="0" presId="urn:microsoft.com/office/officeart/2016/7/layout/VerticalDownArrowProcess"/>
    <dgm:cxn modelId="{616B2EC3-2B3B-4206-8E26-5EE6D287A4B8}" srcId="{4E57F228-7061-4D5D-8F2F-855B5C5DEBAA}" destId="{06EC6CC4-A025-44F8-93F3-0CB44B19BE99}" srcOrd="0" destOrd="0" parTransId="{51A5FBE9-3502-4F88-9398-626DE36B63AE}" sibTransId="{8633590B-D990-4079-9445-4AB24A219C88}"/>
    <dgm:cxn modelId="{407BE3CD-FDC1-4DD3-BFEE-73003464BC6D}" type="presOf" srcId="{DF09A04F-E662-48FC-87E8-B602A5E46712}" destId="{CE731D0D-B27F-4D80-873E-1055550D975F}" srcOrd="0" destOrd="0" presId="urn:microsoft.com/office/officeart/2016/7/layout/VerticalDownArrowProcess"/>
    <dgm:cxn modelId="{84F964D3-7D99-4E1D-BD8A-9527C96988B5}" type="presOf" srcId="{67A43C04-4B05-43B7-8BFE-B4B291951465}" destId="{F4944D07-CAB5-4261-A1FF-135C6C46F7E3}" srcOrd="0" destOrd="0" presId="urn:microsoft.com/office/officeart/2016/7/layout/VerticalDownArrowProcess"/>
    <dgm:cxn modelId="{00A18ED6-C6FC-45E9-BE1C-44FF84CA1E9F}" srcId="{2F9E4B34-AC25-4CCD-A58A-B2958633568D}" destId="{2E8145AD-DF80-4ADF-A145-A40E9C3FA717}" srcOrd="0" destOrd="0" parTransId="{10F1742F-0C6E-475A-9653-EC6A3B655F98}" sibTransId="{765A73C1-DD8D-4FEE-97E5-755F60A15989}"/>
    <dgm:cxn modelId="{7A8F1BEB-FA49-4B95-A882-F09ECF462CDC}" type="presOf" srcId="{4E57F228-7061-4D5D-8F2F-855B5C5DEBAA}" destId="{50918F68-4550-4357-82D2-991974111FC7}" srcOrd="0" destOrd="0" presId="urn:microsoft.com/office/officeart/2016/7/layout/VerticalDownArrowProcess"/>
    <dgm:cxn modelId="{4D5B75EC-D461-4CD4-8388-815E3F3DBE31}" type="presOf" srcId="{A1810EF5-621E-4046-BFEC-C79DA15E36B8}" destId="{D21061ED-1D54-4BAA-B7CD-01A86F0FCBD3}" srcOrd="0" destOrd="0" presId="urn:microsoft.com/office/officeart/2016/7/layout/VerticalDownArrowProcess"/>
    <dgm:cxn modelId="{7ADF80EF-53A8-4657-B7CC-A3AAF8666C9B}" type="presOf" srcId="{2F9E4B34-AC25-4CCD-A58A-B2958633568D}" destId="{0CF3A7AD-9597-47F9-8FEB-5133670589B3}" srcOrd="1" destOrd="0" presId="urn:microsoft.com/office/officeart/2016/7/layout/VerticalDownArrowProcess"/>
    <dgm:cxn modelId="{E6FB76F2-C19A-4401-AD05-0647083CC634}" srcId="{DF09A04F-E662-48FC-87E8-B602A5E46712}" destId="{4E57F228-7061-4D5D-8F2F-855B5C5DEBAA}" srcOrd="4" destOrd="0" parTransId="{E3639AF0-17E8-4B54-97B1-53FE2E29660B}" sibTransId="{FEC405B7-79DC-42FC-8C78-7EC07BE955EA}"/>
    <dgm:cxn modelId="{500F3CFB-0A04-423B-8D7D-5C5B7878BFF1}" srcId="{DF09A04F-E662-48FC-87E8-B602A5E46712}" destId="{AE0545FA-1815-4F02-81D4-6F4857AD7C77}" srcOrd="2" destOrd="0" parTransId="{246F687D-5008-4C25-92EA-4F451C0A91E7}" sibTransId="{38FAE607-2D73-4F23-B3F9-1E09656AB9FC}"/>
    <dgm:cxn modelId="{8C0694E5-B8C3-432B-9408-50F40B8C06C7}" type="presParOf" srcId="{CE731D0D-B27F-4D80-873E-1055550D975F}" destId="{FAA98289-CDA4-431E-B392-E2EACD30EFA7}" srcOrd="0" destOrd="0" presId="urn:microsoft.com/office/officeart/2016/7/layout/VerticalDownArrowProcess"/>
    <dgm:cxn modelId="{93B48880-8A8E-4CC2-BB1F-D747FB74D1F8}" type="presParOf" srcId="{FAA98289-CDA4-431E-B392-E2EACD30EFA7}" destId="{50918F68-4550-4357-82D2-991974111FC7}" srcOrd="0" destOrd="0" presId="urn:microsoft.com/office/officeart/2016/7/layout/VerticalDownArrowProcess"/>
    <dgm:cxn modelId="{4CA49564-1691-4C97-98EF-6EC9BBB07E01}" type="presParOf" srcId="{FAA98289-CDA4-431E-B392-E2EACD30EFA7}" destId="{597AC0EE-8FC8-48F7-BF28-A361120B4451}" srcOrd="1" destOrd="0" presId="urn:microsoft.com/office/officeart/2016/7/layout/VerticalDownArrowProcess"/>
    <dgm:cxn modelId="{BD73E396-7D83-40F7-A632-5FE3247262F6}" type="presParOf" srcId="{CE731D0D-B27F-4D80-873E-1055550D975F}" destId="{FB534D5F-EBF2-46D4-88F0-9C522D6B7E67}" srcOrd="1" destOrd="0" presId="urn:microsoft.com/office/officeart/2016/7/layout/VerticalDownArrowProcess"/>
    <dgm:cxn modelId="{B886A1E3-11CA-4DCC-B6E8-6E9BD5217A05}" type="presParOf" srcId="{CE731D0D-B27F-4D80-873E-1055550D975F}" destId="{D9B183BD-C994-439D-8596-9B07009804F4}" srcOrd="2" destOrd="0" presId="urn:microsoft.com/office/officeart/2016/7/layout/VerticalDownArrowProcess"/>
    <dgm:cxn modelId="{EF84806A-ADA0-4129-BB29-8366A40AFB98}" type="presParOf" srcId="{D9B183BD-C994-439D-8596-9B07009804F4}" destId="{CA9239CA-5C8B-4FB8-9198-7A36726D7A63}" srcOrd="0" destOrd="0" presId="urn:microsoft.com/office/officeart/2016/7/layout/VerticalDownArrowProcess"/>
    <dgm:cxn modelId="{D9E7F858-3045-4572-BA04-2C1082D01487}" type="presParOf" srcId="{D9B183BD-C994-439D-8596-9B07009804F4}" destId="{16AF06D4-9A44-4FB1-AA75-8893223AE3AE}" srcOrd="1" destOrd="0" presId="urn:microsoft.com/office/officeart/2016/7/layout/VerticalDownArrowProcess"/>
    <dgm:cxn modelId="{C1DA800F-485F-417B-B970-2B65617E65DE}" type="presParOf" srcId="{D9B183BD-C994-439D-8596-9B07009804F4}" destId="{5DAFE166-206D-4B1D-947B-515C29378648}" srcOrd="2" destOrd="0" presId="urn:microsoft.com/office/officeart/2016/7/layout/VerticalDownArrowProcess"/>
    <dgm:cxn modelId="{926D1C3D-56BC-4905-9AB4-6EEA4EF6DE28}" type="presParOf" srcId="{CE731D0D-B27F-4D80-873E-1055550D975F}" destId="{5AF3B6C0-3069-4C92-920E-FC150D9C8448}" srcOrd="3" destOrd="0" presId="urn:microsoft.com/office/officeart/2016/7/layout/VerticalDownArrowProcess"/>
    <dgm:cxn modelId="{70CAEC88-BFAC-4A48-9CCD-7B574A9D7322}" type="presParOf" srcId="{CE731D0D-B27F-4D80-873E-1055550D975F}" destId="{A0793A55-EFB4-41FD-850E-9190FE4D9DF5}" srcOrd="4" destOrd="0" presId="urn:microsoft.com/office/officeart/2016/7/layout/VerticalDownArrowProcess"/>
    <dgm:cxn modelId="{0EE7B336-B300-4B96-BA11-664CE02BF616}" type="presParOf" srcId="{A0793A55-EFB4-41FD-850E-9190FE4D9DF5}" destId="{FED200F2-D8EB-44B7-B42A-021E898873C7}" srcOrd="0" destOrd="0" presId="urn:microsoft.com/office/officeart/2016/7/layout/VerticalDownArrowProcess"/>
    <dgm:cxn modelId="{1CF869F1-65B0-4A5B-9678-84E0BF30475E}" type="presParOf" srcId="{A0793A55-EFB4-41FD-850E-9190FE4D9DF5}" destId="{ABE91748-0BE4-4C24-81D3-E79054614ED1}" srcOrd="1" destOrd="0" presId="urn:microsoft.com/office/officeart/2016/7/layout/VerticalDownArrowProcess"/>
    <dgm:cxn modelId="{431634B3-DF31-4581-88ED-09EEC945C923}" type="presParOf" srcId="{A0793A55-EFB4-41FD-850E-9190FE4D9DF5}" destId="{D638E265-0CE6-466C-86D7-BF67D5229711}" srcOrd="2" destOrd="0" presId="urn:microsoft.com/office/officeart/2016/7/layout/VerticalDownArrowProcess"/>
    <dgm:cxn modelId="{9005CC32-6A12-4D82-A069-C52EA3D1079B}" type="presParOf" srcId="{CE731D0D-B27F-4D80-873E-1055550D975F}" destId="{1504255C-0D2F-4E87-9380-BE489FB06F90}" srcOrd="5" destOrd="0" presId="urn:microsoft.com/office/officeart/2016/7/layout/VerticalDownArrowProcess"/>
    <dgm:cxn modelId="{F8F26D74-803D-4131-8FE9-C2D4433C955D}" type="presParOf" srcId="{CE731D0D-B27F-4D80-873E-1055550D975F}" destId="{8D6A2979-6775-40FF-865B-056065AA7D34}" srcOrd="6" destOrd="0" presId="urn:microsoft.com/office/officeart/2016/7/layout/VerticalDownArrowProcess"/>
    <dgm:cxn modelId="{05398514-9B72-4873-B1F7-CE81FB3FE7B7}" type="presParOf" srcId="{8D6A2979-6775-40FF-865B-056065AA7D34}" destId="{C4F5FA9D-FE8B-4759-91AC-943F99D6098B}" srcOrd="0" destOrd="0" presId="urn:microsoft.com/office/officeart/2016/7/layout/VerticalDownArrowProcess"/>
    <dgm:cxn modelId="{A4003D12-07BC-4294-8938-C9DB5E57C02F}" type="presParOf" srcId="{8D6A2979-6775-40FF-865B-056065AA7D34}" destId="{0CF3A7AD-9597-47F9-8FEB-5133670589B3}" srcOrd="1" destOrd="0" presId="urn:microsoft.com/office/officeart/2016/7/layout/VerticalDownArrowProcess"/>
    <dgm:cxn modelId="{9B5851C4-AFFC-4732-B762-CE2881D760B6}" type="presParOf" srcId="{8D6A2979-6775-40FF-865B-056065AA7D34}" destId="{FA45AF1A-DAC4-464F-8A97-D57B3BF07CBA}" srcOrd="2" destOrd="0" presId="urn:microsoft.com/office/officeart/2016/7/layout/VerticalDownArrowProcess"/>
    <dgm:cxn modelId="{67F58B3E-46FF-4EDA-B1A0-46639A5A6423}" type="presParOf" srcId="{CE731D0D-B27F-4D80-873E-1055550D975F}" destId="{C12788CB-F6C4-4BF8-A536-50480505D8D2}" srcOrd="7" destOrd="0" presId="urn:microsoft.com/office/officeart/2016/7/layout/VerticalDownArrowProcess"/>
    <dgm:cxn modelId="{BFCFEC73-5639-4B92-B6B0-01771EF9B4E6}" type="presParOf" srcId="{CE731D0D-B27F-4D80-873E-1055550D975F}" destId="{6E171797-86E4-41F6-807A-7CBAD1260AA7}" srcOrd="8" destOrd="0" presId="urn:microsoft.com/office/officeart/2016/7/layout/VerticalDownArrowProcess"/>
    <dgm:cxn modelId="{DC498FCF-CD40-426B-8D72-A3DB440D23D5}" type="presParOf" srcId="{6E171797-86E4-41F6-807A-7CBAD1260AA7}" destId="{F4944D07-CAB5-4261-A1FF-135C6C46F7E3}" srcOrd="0" destOrd="0" presId="urn:microsoft.com/office/officeart/2016/7/layout/VerticalDownArrowProcess"/>
    <dgm:cxn modelId="{2DF0B445-A859-4BEC-B24A-BBE6EEDEBD13}" type="presParOf" srcId="{6E171797-86E4-41F6-807A-7CBAD1260AA7}" destId="{9DB32932-91F8-4C54-847E-A0257E40A686}" srcOrd="1" destOrd="0" presId="urn:microsoft.com/office/officeart/2016/7/layout/VerticalDownArrowProcess"/>
    <dgm:cxn modelId="{E73DDAD8-59B7-40DB-A7FD-ADAC4A365AC3}" type="presParOf" srcId="{6E171797-86E4-41F6-807A-7CBAD1260AA7}" destId="{D21061ED-1D54-4BAA-B7CD-01A86F0FCBD3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FF894D-9459-4468-9CCE-BB4A7B1FD58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</dgm:pt>
    <dgm:pt modelId="{B381E482-4D48-45BE-AAC3-D323BEB801D7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Math Writing</a:t>
          </a:r>
        </a:p>
      </dgm:t>
    </dgm:pt>
    <dgm:pt modelId="{0B4A6D0B-407E-443C-BA20-F8CFD6CA75C1}" type="parTrans" cxnId="{1671943C-BCF0-4532-A467-1E7CC5380D03}">
      <dgm:prSet/>
      <dgm:spPr/>
      <dgm:t>
        <a:bodyPr/>
        <a:lstStyle/>
        <a:p>
          <a:endParaRPr lang="en-US"/>
        </a:p>
      </dgm:t>
    </dgm:pt>
    <dgm:pt modelId="{CD94764E-1634-4D67-8A0E-6B9AC0DB98D4}" type="sibTrans" cxnId="{1671943C-BCF0-4532-A467-1E7CC5380D03}">
      <dgm:prSet/>
      <dgm:spPr/>
      <dgm:t>
        <a:bodyPr/>
        <a:lstStyle/>
        <a:p>
          <a:endParaRPr lang="en-US"/>
        </a:p>
      </dgm:t>
    </dgm:pt>
    <dgm:pt modelId="{BCBD22B0-A6F1-42D3-A6D8-74D2882DBA2A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Math with Someone</a:t>
          </a:r>
        </a:p>
      </dgm:t>
    </dgm:pt>
    <dgm:pt modelId="{0C97CF35-EE13-4B4C-AAA1-38DDDC1C2F60}" type="parTrans" cxnId="{68EC7271-6231-4032-84C5-5C8438BBAEAC}">
      <dgm:prSet/>
      <dgm:spPr/>
      <dgm:t>
        <a:bodyPr/>
        <a:lstStyle/>
        <a:p>
          <a:endParaRPr lang="en-US"/>
        </a:p>
      </dgm:t>
    </dgm:pt>
    <dgm:pt modelId="{BBA8FFAC-A4EA-407D-A969-7E2C2FD87B2C}" type="sibTrans" cxnId="{68EC7271-6231-4032-84C5-5C8438BBAEAC}">
      <dgm:prSet/>
      <dgm:spPr/>
      <dgm:t>
        <a:bodyPr/>
        <a:lstStyle/>
        <a:p>
          <a:endParaRPr lang="en-US"/>
        </a:p>
      </dgm:t>
    </dgm:pt>
    <dgm:pt modelId="{1F74AD80-7A88-4FC8-9608-B659C30CEEC9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Math by Myself</a:t>
          </a:r>
        </a:p>
      </dgm:t>
    </dgm:pt>
    <dgm:pt modelId="{A454806D-A121-49F7-A364-1444639B8428}" type="parTrans" cxnId="{5011BFA0-A165-463F-95CD-1FC5650C8B86}">
      <dgm:prSet/>
      <dgm:spPr/>
      <dgm:t>
        <a:bodyPr/>
        <a:lstStyle/>
        <a:p>
          <a:endParaRPr lang="en-US"/>
        </a:p>
      </dgm:t>
    </dgm:pt>
    <dgm:pt modelId="{DA28E6E2-4A01-4275-BA63-683D18E5798C}" type="sibTrans" cxnId="{5011BFA0-A165-463F-95CD-1FC5650C8B86}">
      <dgm:prSet/>
      <dgm:spPr/>
      <dgm:t>
        <a:bodyPr/>
        <a:lstStyle/>
        <a:p>
          <a:endParaRPr lang="en-US"/>
        </a:p>
      </dgm:t>
    </dgm:pt>
    <dgm:pt modelId="{74E5F70F-1B0F-4F7B-8034-B62BAE239548}" type="pres">
      <dgm:prSet presAssocID="{8DFF894D-9459-4468-9CCE-BB4A7B1FD58B}" presName="root" presStyleCnt="0">
        <dgm:presLayoutVars>
          <dgm:dir/>
          <dgm:resizeHandles val="exact"/>
        </dgm:presLayoutVars>
      </dgm:prSet>
      <dgm:spPr/>
    </dgm:pt>
    <dgm:pt modelId="{EB069027-2829-4CBB-B306-6504BC122311}" type="pres">
      <dgm:prSet presAssocID="{B381E482-4D48-45BE-AAC3-D323BEB801D7}" presName="compNode" presStyleCnt="0"/>
      <dgm:spPr/>
    </dgm:pt>
    <dgm:pt modelId="{F6E6A3AF-CC5B-4DF1-8EF8-ABC006361A45}" type="pres">
      <dgm:prSet presAssocID="{B381E482-4D48-45BE-AAC3-D323BEB801D7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0E5784B5-2019-4D7E-B52E-0E19F17A6C23}" type="pres">
      <dgm:prSet presAssocID="{B381E482-4D48-45BE-AAC3-D323BEB801D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76A446F9-5B2A-4ECB-90DD-4E660816B795}" type="pres">
      <dgm:prSet presAssocID="{B381E482-4D48-45BE-AAC3-D323BEB801D7}" presName="spaceRect" presStyleCnt="0"/>
      <dgm:spPr/>
    </dgm:pt>
    <dgm:pt modelId="{14719675-2CC6-4D1D-B953-F4952B9888AE}" type="pres">
      <dgm:prSet presAssocID="{B381E482-4D48-45BE-AAC3-D323BEB801D7}" presName="textRect" presStyleLbl="revTx" presStyleIdx="0" presStyleCnt="3">
        <dgm:presLayoutVars>
          <dgm:chMax val="1"/>
          <dgm:chPref val="1"/>
        </dgm:presLayoutVars>
      </dgm:prSet>
      <dgm:spPr/>
    </dgm:pt>
    <dgm:pt modelId="{90741F3B-585A-48B4-AB19-D68879450978}" type="pres">
      <dgm:prSet presAssocID="{CD94764E-1634-4D67-8A0E-6B9AC0DB98D4}" presName="sibTrans" presStyleCnt="0"/>
      <dgm:spPr/>
    </dgm:pt>
    <dgm:pt modelId="{25B08A47-F545-485C-86B0-CFFA039D2274}" type="pres">
      <dgm:prSet presAssocID="{BCBD22B0-A6F1-42D3-A6D8-74D2882DBA2A}" presName="compNode" presStyleCnt="0"/>
      <dgm:spPr/>
    </dgm:pt>
    <dgm:pt modelId="{425DBA87-4A8E-4470-A648-7DA6EEC78EFC}" type="pres">
      <dgm:prSet presAssocID="{BCBD22B0-A6F1-42D3-A6D8-74D2882DBA2A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FCEEE22B-F96A-4C80-AECC-69C1D01641A0}" type="pres">
      <dgm:prSet presAssocID="{BCBD22B0-A6F1-42D3-A6D8-74D2882DBA2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8FA310E6-DBE0-443A-AF35-87E58EA81A35}" type="pres">
      <dgm:prSet presAssocID="{BCBD22B0-A6F1-42D3-A6D8-74D2882DBA2A}" presName="spaceRect" presStyleCnt="0"/>
      <dgm:spPr/>
    </dgm:pt>
    <dgm:pt modelId="{E6B1B25D-BF6E-4A6B-92D5-12DFAFDAB1EE}" type="pres">
      <dgm:prSet presAssocID="{BCBD22B0-A6F1-42D3-A6D8-74D2882DBA2A}" presName="textRect" presStyleLbl="revTx" presStyleIdx="1" presStyleCnt="3">
        <dgm:presLayoutVars>
          <dgm:chMax val="1"/>
          <dgm:chPref val="1"/>
        </dgm:presLayoutVars>
      </dgm:prSet>
      <dgm:spPr/>
    </dgm:pt>
    <dgm:pt modelId="{056FDF91-9821-4E1C-8D39-BF3E9E1A3859}" type="pres">
      <dgm:prSet presAssocID="{BBA8FFAC-A4EA-407D-A969-7E2C2FD87B2C}" presName="sibTrans" presStyleCnt="0"/>
      <dgm:spPr/>
    </dgm:pt>
    <dgm:pt modelId="{44BA0B94-EBE2-4BDD-9D16-E67332BD0777}" type="pres">
      <dgm:prSet presAssocID="{1F74AD80-7A88-4FC8-9608-B659C30CEEC9}" presName="compNode" presStyleCnt="0"/>
      <dgm:spPr/>
    </dgm:pt>
    <dgm:pt modelId="{3737AA91-2C5F-4B23-9F1B-988E45161A08}" type="pres">
      <dgm:prSet presAssocID="{1F74AD80-7A88-4FC8-9608-B659C30CEEC9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31B75BD-6367-484B-94A0-07BCDAA512C7}" type="pres">
      <dgm:prSet presAssocID="{1F74AD80-7A88-4FC8-9608-B659C30CEEC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74FCA6F3-2A03-4DFD-B053-508E611C1DEA}" type="pres">
      <dgm:prSet presAssocID="{1F74AD80-7A88-4FC8-9608-B659C30CEEC9}" presName="spaceRect" presStyleCnt="0"/>
      <dgm:spPr/>
    </dgm:pt>
    <dgm:pt modelId="{E43CD15B-62CB-4827-A859-DF129D3D2B84}" type="pres">
      <dgm:prSet presAssocID="{1F74AD80-7A88-4FC8-9608-B659C30CEEC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F5FD811-FAE9-4F16-86F0-4B02EAC298B8}" type="presOf" srcId="{BCBD22B0-A6F1-42D3-A6D8-74D2882DBA2A}" destId="{E6B1B25D-BF6E-4A6B-92D5-12DFAFDAB1EE}" srcOrd="0" destOrd="0" presId="urn:microsoft.com/office/officeart/2018/5/layout/IconLeafLabelList"/>
    <dgm:cxn modelId="{F7595014-6DE0-4EE9-8862-715709106303}" type="presOf" srcId="{8DFF894D-9459-4468-9CCE-BB4A7B1FD58B}" destId="{74E5F70F-1B0F-4F7B-8034-B62BAE239548}" srcOrd="0" destOrd="0" presId="urn:microsoft.com/office/officeart/2018/5/layout/IconLeafLabelList"/>
    <dgm:cxn modelId="{7C003E27-2F52-4212-B573-64E139878551}" type="presOf" srcId="{1F74AD80-7A88-4FC8-9608-B659C30CEEC9}" destId="{E43CD15B-62CB-4827-A859-DF129D3D2B84}" srcOrd="0" destOrd="0" presId="urn:microsoft.com/office/officeart/2018/5/layout/IconLeafLabelList"/>
    <dgm:cxn modelId="{1671943C-BCF0-4532-A467-1E7CC5380D03}" srcId="{8DFF894D-9459-4468-9CCE-BB4A7B1FD58B}" destId="{B381E482-4D48-45BE-AAC3-D323BEB801D7}" srcOrd="0" destOrd="0" parTransId="{0B4A6D0B-407E-443C-BA20-F8CFD6CA75C1}" sibTransId="{CD94764E-1634-4D67-8A0E-6B9AC0DB98D4}"/>
    <dgm:cxn modelId="{68EC7271-6231-4032-84C5-5C8438BBAEAC}" srcId="{8DFF894D-9459-4468-9CCE-BB4A7B1FD58B}" destId="{BCBD22B0-A6F1-42D3-A6D8-74D2882DBA2A}" srcOrd="1" destOrd="0" parTransId="{0C97CF35-EE13-4B4C-AAA1-38DDDC1C2F60}" sibTransId="{BBA8FFAC-A4EA-407D-A969-7E2C2FD87B2C}"/>
    <dgm:cxn modelId="{5011BFA0-A165-463F-95CD-1FC5650C8B86}" srcId="{8DFF894D-9459-4468-9CCE-BB4A7B1FD58B}" destId="{1F74AD80-7A88-4FC8-9608-B659C30CEEC9}" srcOrd="2" destOrd="0" parTransId="{A454806D-A121-49F7-A364-1444639B8428}" sibTransId="{DA28E6E2-4A01-4275-BA63-683D18E5798C}"/>
    <dgm:cxn modelId="{21FCA2D6-2EA8-4BB7-9874-0804445FDEBF}" type="presOf" srcId="{B381E482-4D48-45BE-AAC3-D323BEB801D7}" destId="{14719675-2CC6-4D1D-B953-F4952B9888AE}" srcOrd="0" destOrd="0" presId="urn:microsoft.com/office/officeart/2018/5/layout/IconLeafLabelList"/>
    <dgm:cxn modelId="{C4156B38-8095-457A-AB67-103BCE912CCE}" type="presParOf" srcId="{74E5F70F-1B0F-4F7B-8034-B62BAE239548}" destId="{EB069027-2829-4CBB-B306-6504BC122311}" srcOrd="0" destOrd="0" presId="urn:microsoft.com/office/officeart/2018/5/layout/IconLeafLabelList"/>
    <dgm:cxn modelId="{5E7218A7-B991-4ABF-822D-813C16F7557E}" type="presParOf" srcId="{EB069027-2829-4CBB-B306-6504BC122311}" destId="{F6E6A3AF-CC5B-4DF1-8EF8-ABC006361A45}" srcOrd="0" destOrd="0" presId="urn:microsoft.com/office/officeart/2018/5/layout/IconLeafLabelList"/>
    <dgm:cxn modelId="{6CD3E10D-412D-4F52-AB97-5A6D8C2A35AF}" type="presParOf" srcId="{EB069027-2829-4CBB-B306-6504BC122311}" destId="{0E5784B5-2019-4D7E-B52E-0E19F17A6C23}" srcOrd="1" destOrd="0" presId="urn:microsoft.com/office/officeart/2018/5/layout/IconLeafLabelList"/>
    <dgm:cxn modelId="{6AD3A765-82C5-48D1-B269-C4388A3BCA54}" type="presParOf" srcId="{EB069027-2829-4CBB-B306-6504BC122311}" destId="{76A446F9-5B2A-4ECB-90DD-4E660816B795}" srcOrd="2" destOrd="0" presId="urn:microsoft.com/office/officeart/2018/5/layout/IconLeafLabelList"/>
    <dgm:cxn modelId="{E76B2D96-48C0-4C2F-BAA6-09BB7DF548CD}" type="presParOf" srcId="{EB069027-2829-4CBB-B306-6504BC122311}" destId="{14719675-2CC6-4D1D-B953-F4952B9888AE}" srcOrd="3" destOrd="0" presId="urn:microsoft.com/office/officeart/2018/5/layout/IconLeafLabelList"/>
    <dgm:cxn modelId="{EFF62F5E-B82C-4ECA-A7BD-1FC359D2725F}" type="presParOf" srcId="{74E5F70F-1B0F-4F7B-8034-B62BAE239548}" destId="{90741F3B-585A-48B4-AB19-D68879450978}" srcOrd="1" destOrd="0" presId="urn:microsoft.com/office/officeart/2018/5/layout/IconLeafLabelList"/>
    <dgm:cxn modelId="{71561AEB-5761-4886-A3BA-2BFB952498D2}" type="presParOf" srcId="{74E5F70F-1B0F-4F7B-8034-B62BAE239548}" destId="{25B08A47-F545-485C-86B0-CFFA039D2274}" srcOrd="2" destOrd="0" presId="urn:microsoft.com/office/officeart/2018/5/layout/IconLeafLabelList"/>
    <dgm:cxn modelId="{E63526FC-9892-4A70-88B2-6A4550915258}" type="presParOf" srcId="{25B08A47-F545-485C-86B0-CFFA039D2274}" destId="{425DBA87-4A8E-4470-A648-7DA6EEC78EFC}" srcOrd="0" destOrd="0" presId="urn:microsoft.com/office/officeart/2018/5/layout/IconLeafLabelList"/>
    <dgm:cxn modelId="{0E54E822-18C8-490E-B6A0-396B54CE9BA3}" type="presParOf" srcId="{25B08A47-F545-485C-86B0-CFFA039D2274}" destId="{FCEEE22B-F96A-4C80-AECC-69C1D01641A0}" srcOrd="1" destOrd="0" presId="urn:microsoft.com/office/officeart/2018/5/layout/IconLeafLabelList"/>
    <dgm:cxn modelId="{3446DD36-8B39-49C5-AD0D-50780C2E25C2}" type="presParOf" srcId="{25B08A47-F545-485C-86B0-CFFA039D2274}" destId="{8FA310E6-DBE0-443A-AF35-87E58EA81A35}" srcOrd="2" destOrd="0" presId="urn:microsoft.com/office/officeart/2018/5/layout/IconLeafLabelList"/>
    <dgm:cxn modelId="{8000AB95-9D14-43D2-B1DA-5A747BC4E2C1}" type="presParOf" srcId="{25B08A47-F545-485C-86B0-CFFA039D2274}" destId="{E6B1B25D-BF6E-4A6B-92D5-12DFAFDAB1EE}" srcOrd="3" destOrd="0" presId="urn:microsoft.com/office/officeart/2018/5/layout/IconLeafLabelList"/>
    <dgm:cxn modelId="{881889D4-781C-44FD-B2A5-ED2E116F7977}" type="presParOf" srcId="{74E5F70F-1B0F-4F7B-8034-B62BAE239548}" destId="{056FDF91-9821-4E1C-8D39-BF3E9E1A3859}" srcOrd="3" destOrd="0" presId="urn:microsoft.com/office/officeart/2018/5/layout/IconLeafLabelList"/>
    <dgm:cxn modelId="{AF4F10C2-AB8F-4C99-9287-2CC6C0218D70}" type="presParOf" srcId="{74E5F70F-1B0F-4F7B-8034-B62BAE239548}" destId="{44BA0B94-EBE2-4BDD-9D16-E67332BD0777}" srcOrd="4" destOrd="0" presId="urn:microsoft.com/office/officeart/2018/5/layout/IconLeafLabelList"/>
    <dgm:cxn modelId="{E62C7E46-E374-432B-B30C-33299349B936}" type="presParOf" srcId="{44BA0B94-EBE2-4BDD-9D16-E67332BD0777}" destId="{3737AA91-2C5F-4B23-9F1B-988E45161A08}" srcOrd="0" destOrd="0" presId="urn:microsoft.com/office/officeart/2018/5/layout/IconLeafLabelList"/>
    <dgm:cxn modelId="{A79E5246-BBE1-44EA-9462-62E9A8B7C5C9}" type="presParOf" srcId="{44BA0B94-EBE2-4BDD-9D16-E67332BD0777}" destId="{431B75BD-6367-484B-94A0-07BCDAA512C7}" srcOrd="1" destOrd="0" presId="urn:microsoft.com/office/officeart/2018/5/layout/IconLeafLabelList"/>
    <dgm:cxn modelId="{05336D13-B430-41FD-B5AC-13233FDFACE6}" type="presParOf" srcId="{44BA0B94-EBE2-4BDD-9D16-E67332BD0777}" destId="{74FCA6F3-2A03-4DFD-B053-508E611C1DEA}" srcOrd="2" destOrd="0" presId="urn:microsoft.com/office/officeart/2018/5/layout/IconLeafLabelList"/>
    <dgm:cxn modelId="{3309A814-30D7-467C-8C69-C3DA94E6A824}" type="presParOf" srcId="{44BA0B94-EBE2-4BDD-9D16-E67332BD0777}" destId="{E43CD15B-62CB-4827-A859-DF129D3D2B84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0A1F6C-0538-4E42-903D-105193C7024F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FE293A-2DA5-404F-833E-E9A725A612FC}">
      <dgm:prSet phldrT="[Text]"/>
      <dgm:spPr/>
      <dgm:t>
        <a:bodyPr/>
        <a:lstStyle/>
        <a:p>
          <a:r>
            <a:rPr lang="en-US" dirty="0"/>
            <a:t>Socials Studies</a:t>
          </a:r>
        </a:p>
      </dgm:t>
    </dgm:pt>
    <dgm:pt modelId="{B4792600-1D39-4303-B239-005B4E8C9A62}" type="parTrans" cxnId="{4416DB5E-4A86-490E-9E7A-84A7EFEF6BC7}">
      <dgm:prSet/>
      <dgm:spPr/>
      <dgm:t>
        <a:bodyPr/>
        <a:lstStyle/>
        <a:p>
          <a:endParaRPr lang="en-US"/>
        </a:p>
      </dgm:t>
    </dgm:pt>
    <dgm:pt modelId="{A4F146B5-B1E3-444B-BBE4-E0EA7F470B65}" type="sibTrans" cxnId="{4416DB5E-4A86-490E-9E7A-84A7EFEF6BC7}">
      <dgm:prSet/>
      <dgm:spPr/>
      <dgm:t>
        <a:bodyPr/>
        <a:lstStyle/>
        <a:p>
          <a:endParaRPr lang="en-US"/>
        </a:p>
      </dgm:t>
    </dgm:pt>
    <dgm:pt modelId="{B55B7BC3-15E4-4413-A459-832BD00EA475}">
      <dgm:prSet phldrT="[Text]"/>
      <dgm:spPr/>
      <dgm:t>
        <a:bodyPr/>
        <a:lstStyle/>
        <a:p>
          <a:r>
            <a:rPr lang="en-US" dirty="0"/>
            <a:t>Science</a:t>
          </a:r>
        </a:p>
      </dgm:t>
    </dgm:pt>
    <dgm:pt modelId="{442BB49E-C490-415C-96F3-22F06EE3C699}" type="parTrans" cxnId="{3759122A-EA05-47A6-B966-06EBEE07DB9A}">
      <dgm:prSet/>
      <dgm:spPr/>
      <dgm:t>
        <a:bodyPr/>
        <a:lstStyle/>
        <a:p>
          <a:endParaRPr lang="en-US"/>
        </a:p>
      </dgm:t>
    </dgm:pt>
    <dgm:pt modelId="{D58BEFE1-6F7C-43A4-B4DC-0FD6DBD392BA}" type="sibTrans" cxnId="{3759122A-EA05-47A6-B966-06EBEE07DB9A}">
      <dgm:prSet/>
      <dgm:spPr/>
      <dgm:t>
        <a:bodyPr/>
        <a:lstStyle/>
        <a:p>
          <a:endParaRPr lang="en-US"/>
        </a:p>
      </dgm:t>
    </dgm:pt>
    <dgm:pt modelId="{3D0C95D8-D587-42DD-A31E-81C10E89E48E}" type="pres">
      <dgm:prSet presAssocID="{100A1F6C-0538-4E42-903D-105193C7024F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795FF69F-12D9-45AC-9788-2B341E032A7F}" type="pres">
      <dgm:prSet presAssocID="{100A1F6C-0538-4E42-903D-105193C7024F}" presName="cycle" presStyleCnt="0"/>
      <dgm:spPr/>
    </dgm:pt>
    <dgm:pt modelId="{AE5C3A96-5DB9-4593-AA8B-6D6E26F1E0DA}" type="pres">
      <dgm:prSet presAssocID="{100A1F6C-0538-4E42-903D-105193C7024F}" presName="centerShape" presStyleCnt="0"/>
      <dgm:spPr/>
    </dgm:pt>
    <dgm:pt modelId="{6D247C40-B638-45CD-8C9B-5877211E8C78}" type="pres">
      <dgm:prSet presAssocID="{100A1F6C-0538-4E42-903D-105193C7024F}" presName="connSite" presStyleLbl="node1" presStyleIdx="0" presStyleCnt="3"/>
      <dgm:spPr/>
    </dgm:pt>
    <dgm:pt modelId="{FB6771BE-EBB4-422A-AFC1-B569A6764970}" type="pres">
      <dgm:prSet presAssocID="{100A1F6C-0538-4E42-903D-105193C7024F}" presName="visibl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9F194CD-4327-45D6-913E-BF40809078BA}" type="pres">
      <dgm:prSet presAssocID="{B4792600-1D39-4303-B239-005B4E8C9A62}" presName="Name25" presStyleLbl="parChTrans1D1" presStyleIdx="0" presStyleCnt="2"/>
      <dgm:spPr/>
    </dgm:pt>
    <dgm:pt modelId="{D0584C73-9E72-49FD-8719-FE79DE5AD6D1}" type="pres">
      <dgm:prSet presAssocID="{E8FE293A-2DA5-404F-833E-E9A725A612FC}" presName="node" presStyleCnt="0"/>
      <dgm:spPr/>
    </dgm:pt>
    <dgm:pt modelId="{7ECF3F0E-6820-437E-A46C-902E170D489B}" type="pres">
      <dgm:prSet presAssocID="{E8FE293A-2DA5-404F-833E-E9A725A612FC}" presName="parentNode" presStyleLbl="node1" presStyleIdx="1" presStyleCnt="3" custScaleX="96159" custScaleY="94085" custLinFactNeighborX="38698" custLinFactNeighborY="-1903">
        <dgm:presLayoutVars>
          <dgm:chMax val="1"/>
          <dgm:bulletEnabled val="1"/>
        </dgm:presLayoutVars>
      </dgm:prSet>
      <dgm:spPr/>
    </dgm:pt>
    <dgm:pt modelId="{4C7891F0-E8DE-4B72-9D44-E5A78264D74D}" type="pres">
      <dgm:prSet presAssocID="{E8FE293A-2DA5-404F-833E-E9A725A612FC}" presName="childNode" presStyleLbl="revTx" presStyleIdx="0" presStyleCnt="0">
        <dgm:presLayoutVars>
          <dgm:bulletEnabled val="1"/>
        </dgm:presLayoutVars>
      </dgm:prSet>
      <dgm:spPr/>
    </dgm:pt>
    <dgm:pt modelId="{99E629B5-F4EB-4451-A92F-028F57F94A64}" type="pres">
      <dgm:prSet presAssocID="{442BB49E-C490-415C-96F3-22F06EE3C699}" presName="Name25" presStyleLbl="parChTrans1D1" presStyleIdx="1" presStyleCnt="2"/>
      <dgm:spPr/>
    </dgm:pt>
    <dgm:pt modelId="{849DC4E8-B101-4F66-87D5-51EDAEF4BA21}" type="pres">
      <dgm:prSet presAssocID="{B55B7BC3-15E4-4413-A459-832BD00EA475}" presName="node" presStyleCnt="0"/>
      <dgm:spPr/>
    </dgm:pt>
    <dgm:pt modelId="{9DAA8915-ABEB-4407-9235-D61136AC9A33}" type="pres">
      <dgm:prSet presAssocID="{B55B7BC3-15E4-4413-A459-832BD00EA475}" presName="parentNode" presStyleLbl="node1" presStyleIdx="2" presStyleCnt="3" custLinFactNeighborX="29694" custLinFactNeighborY="6420">
        <dgm:presLayoutVars>
          <dgm:chMax val="1"/>
          <dgm:bulletEnabled val="1"/>
        </dgm:presLayoutVars>
      </dgm:prSet>
      <dgm:spPr/>
    </dgm:pt>
    <dgm:pt modelId="{FFD76794-F206-442E-A2F2-DA6797931974}" type="pres">
      <dgm:prSet presAssocID="{B55B7BC3-15E4-4413-A459-832BD00EA475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1A950A1E-D8B8-4541-9BE1-7F7292BC8B15}" type="presOf" srcId="{B55B7BC3-15E4-4413-A459-832BD00EA475}" destId="{9DAA8915-ABEB-4407-9235-D61136AC9A33}" srcOrd="0" destOrd="0" presId="urn:microsoft.com/office/officeart/2005/8/layout/radial2"/>
    <dgm:cxn modelId="{3759122A-EA05-47A6-B966-06EBEE07DB9A}" srcId="{100A1F6C-0538-4E42-903D-105193C7024F}" destId="{B55B7BC3-15E4-4413-A459-832BD00EA475}" srcOrd="1" destOrd="0" parTransId="{442BB49E-C490-415C-96F3-22F06EE3C699}" sibTransId="{D58BEFE1-6F7C-43A4-B4DC-0FD6DBD392BA}"/>
    <dgm:cxn modelId="{F7298739-CDC5-4BF6-AD32-DB6AE47DD05C}" type="presOf" srcId="{B4792600-1D39-4303-B239-005B4E8C9A62}" destId="{F9F194CD-4327-45D6-913E-BF40809078BA}" srcOrd="0" destOrd="0" presId="urn:microsoft.com/office/officeart/2005/8/layout/radial2"/>
    <dgm:cxn modelId="{4416DB5E-4A86-490E-9E7A-84A7EFEF6BC7}" srcId="{100A1F6C-0538-4E42-903D-105193C7024F}" destId="{E8FE293A-2DA5-404F-833E-E9A725A612FC}" srcOrd="0" destOrd="0" parTransId="{B4792600-1D39-4303-B239-005B4E8C9A62}" sibTransId="{A4F146B5-B1E3-444B-BBE4-E0EA7F470B65}"/>
    <dgm:cxn modelId="{C1483742-9B8F-492F-BBD1-227F27D7F9D6}" type="presOf" srcId="{100A1F6C-0538-4E42-903D-105193C7024F}" destId="{3D0C95D8-D587-42DD-A31E-81C10E89E48E}" srcOrd="0" destOrd="0" presId="urn:microsoft.com/office/officeart/2005/8/layout/radial2"/>
    <dgm:cxn modelId="{C868E97F-60D2-459B-8CC3-2F5FDD5FB241}" type="presOf" srcId="{E8FE293A-2DA5-404F-833E-E9A725A612FC}" destId="{7ECF3F0E-6820-437E-A46C-902E170D489B}" srcOrd="0" destOrd="0" presId="urn:microsoft.com/office/officeart/2005/8/layout/radial2"/>
    <dgm:cxn modelId="{DFBF74DB-2C07-4FB6-963A-F5FC3D28F246}" type="presOf" srcId="{442BB49E-C490-415C-96F3-22F06EE3C699}" destId="{99E629B5-F4EB-4451-A92F-028F57F94A64}" srcOrd="0" destOrd="0" presId="urn:microsoft.com/office/officeart/2005/8/layout/radial2"/>
    <dgm:cxn modelId="{355F8E5F-1874-44A7-A69C-57CEBB54FCD3}" type="presParOf" srcId="{3D0C95D8-D587-42DD-A31E-81C10E89E48E}" destId="{795FF69F-12D9-45AC-9788-2B341E032A7F}" srcOrd="0" destOrd="0" presId="urn:microsoft.com/office/officeart/2005/8/layout/radial2"/>
    <dgm:cxn modelId="{2F72DE6B-E81A-4D0F-BB57-ACF616FA2993}" type="presParOf" srcId="{795FF69F-12D9-45AC-9788-2B341E032A7F}" destId="{AE5C3A96-5DB9-4593-AA8B-6D6E26F1E0DA}" srcOrd="0" destOrd="0" presId="urn:microsoft.com/office/officeart/2005/8/layout/radial2"/>
    <dgm:cxn modelId="{0FDD0240-5929-48A9-B08A-9577EDAD8C3B}" type="presParOf" srcId="{AE5C3A96-5DB9-4593-AA8B-6D6E26F1E0DA}" destId="{6D247C40-B638-45CD-8C9B-5877211E8C78}" srcOrd="0" destOrd="0" presId="urn:microsoft.com/office/officeart/2005/8/layout/radial2"/>
    <dgm:cxn modelId="{F0FAD544-88B8-4F38-ABD1-167BFE8F4219}" type="presParOf" srcId="{AE5C3A96-5DB9-4593-AA8B-6D6E26F1E0DA}" destId="{FB6771BE-EBB4-422A-AFC1-B569A6764970}" srcOrd="1" destOrd="0" presId="urn:microsoft.com/office/officeart/2005/8/layout/radial2"/>
    <dgm:cxn modelId="{29817670-F9E1-4868-900A-F84D1E05AD4F}" type="presParOf" srcId="{795FF69F-12D9-45AC-9788-2B341E032A7F}" destId="{F9F194CD-4327-45D6-913E-BF40809078BA}" srcOrd="1" destOrd="0" presId="urn:microsoft.com/office/officeart/2005/8/layout/radial2"/>
    <dgm:cxn modelId="{BF158697-D6EF-42A2-ABA5-07C7C1EAC8B3}" type="presParOf" srcId="{795FF69F-12D9-45AC-9788-2B341E032A7F}" destId="{D0584C73-9E72-49FD-8719-FE79DE5AD6D1}" srcOrd="2" destOrd="0" presId="urn:microsoft.com/office/officeart/2005/8/layout/radial2"/>
    <dgm:cxn modelId="{456126E9-DB2A-4A12-86AE-32CC1C5778C0}" type="presParOf" srcId="{D0584C73-9E72-49FD-8719-FE79DE5AD6D1}" destId="{7ECF3F0E-6820-437E-A46C-902E170D489B}" srcOrd="0" destOrd="0" presId="urn:microsoft.com/office/officeart/2005/8/layout/radial2"/>
    <dgm:cxn modelId="{AABBA09A-E163-4D46-B7FF-F37FF17CB0D8}" type="presParOf" srcId="{D0584C73-9E72-49FD-8719-FE79DE5AD6D1}" destId="{4C7891F0-E8DE-4B72-9D44-E5A78264D74D}" srcOrd="1" destOrd="0" presId="urn:microsoft.com/office/officeart/2005/8/layout/radial2"/>
    <dgm:cxn modelId="{C85440B4-FA2A-4B23-A3DB-AAAB34D0C2BD}" type="presParOf" srcId="{795FF69F-12D9-45AC-9788-2B341E032A7F}" destId="{99E629B5-F4EB-4451-A92F-028F57F94A64}" srcOrd="3" destOrd="0" presId="urn:microsoft.com/office/officeart/2005/8/layout/radial2"/>
    <dgm:cxn modelId="{95708D0F-6976-43F2-BD5E-7484F9B27E3D}" type="presParOf" srcId="{795FF69F-12D9-45AC-9788-2B341E032A7F}" destId="{849DC4E8-B101-4F66-87D5-51EDAEF4BA21}" srcOrd="4" destOrd="0" presId="urn:microsoft.com/office/officeart/2005/8/layout/radial2"/>
    <dgm:cxn modelId="{C8B346EE-A57C-46EB-8599-D50E0C8DE4B5}" type="presParOf" srcId="{849DC4E8-B101-4F66-87D5-51EDAEF4BA21}" destId="{9DAA8915-ABEB-4407-9235-D61136AC9A33}" srcOrd="0" destOrd="0" presId="urn:microsoft.com/office/officeart/2005/8/layout/radial2"/>
    <dgm:cxn modelId="{2B0184CB-A0D8-49E0-B12C-3487E1B9BAB0}" type="presParOf" srcId="{849DC4E8-B101-4F66-87D5-51EDAEF4BA21}" destId="{FFD76794-F206-442E-A2F2-DA679793197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918F68-4550-4357-82D2-991974111FC7}">
      <dsp:nvSpPr>
        <dsp:cNvPr id="0" name=""/>
        <dsp:cNvSpPr/>
      </dsp:nvSpPr>
      <dsp:spPr>
        <a:xfrm>
          <a:off x="0" y="5053537"/>
          <a:ext cx="1628400" cy="8290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12" tIns="206248" rIns="115812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Listen</a:t>
          </a:r>
        </a:p>
      </dsp:txBody>
      <dsp:txXfrm>
        <a:off x="0" y="5053537"/>
        <a:ext cx="1628400" cy="829074"/>
      </dsp:txXfrm>
    </dsp:sp>
    <dsp:sp modelId="{597AC0EE-8FC8-48F7-BF28-A361120B4451}">
      <dsp:nvSpPr>
        <dsp:cNvPr id="0" name=""/>
        <dsp:cNvSpPr/>
      </dsp:nvSpPr>
      <dsp:spPr>
        <a:xfrm>
          <a:off x="1628400" y="5053537"/>
          <a:ext cx="4885203" cy="82907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95" tIns="266700" rIns="99095" bIns="26670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Listen to Reading</a:t>
          </a:r>
        </a:p>
      </dsp:txBody>
      <dsp:txXfrm>
        <a:off x="1628400" y="5053537"/>
        <a:ext cx="4885203" cy="829074"/>
      </dsp:txXfrm>
    </dsp:sp>
    <dsp:sp modelId="{16AF06D4-9A44-4FB1-AA75-8893223AE3AE}">
      <dsp:nvSpPr>
        <dsp:cNvPr id="0" name=""/>
        <dsp:cNvSpPr/>
      </dsp:nvSpPr>
      <dsp:spPr>
        <a:xfrm rot="10800000">
          <a:off x="0" y="3790856"/>
          <a:ext cx="1628400" cy="127511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12" tIns="206248" rIns="115812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Words</a:t>
          </a:r>
        </a:p>
      </dsp:txBody>
      <dsp:txXfrm rot="-10800000">
        <a:off x="0" y="3790856"/>
        <a:ext cx="1628400" cy="828826"/>
      </dsp:txXfrm>
    </dsp:sp>
    <dsp:sp modelId="{5DAFE166-206D-4B1D-947B-515C29378648}">
      <dsp:nvSpPr>
        <dsp:cNvPr id="0" name=""/>
        <dsp:cNvSpPr/>
      </dsp:nvSpPr>
      <dsp:spPr>
        <a:xfrm>
          <a:off x="1628400" y="3790856"/>
          <a:ext cx="4885203" cy="828826"/>
        </a:xfrm>
        <a:prstGeom prst="rect">
          <a:avLst/>
        </a:prstGeom>
        <a:solidFill>
          <a:schemeClr val="accent2">
            <a:tint val="40000"/>
            <a:alpha val="90000"/>
            <a:hueOff val="-212306"/>
            <a:satOff val="-18836"/>
            <a:lumOff val="-19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12306"/>
              <a:satOff val="-18836"/>
              <a:lumOff val="-1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95" tIns="266700" rIns="99095" bIns="26670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Word Work</a:t>
          </a:r>
        </a:p>
      </dsp:txBody>
      <dsp:txXfrm>
        <a:off x="1628400" y="3790856"/>
        <a:ext cx="4885203" cy="828826"/>
      </dsp:txXfrm>
    </dsp:sp>
    <dsp:sp modelId="{ABE91748-0BE4-4C24-81D3-E79054614ED1}">
      <dsp:nvSpPr>
        <dsp:cNvPr id="0" name=""/>
        <dsp:cNvSpPr/>
      </dsp:nvSpPr>
      <dsp:spPr>
        <a:xfrm rot="10800000">
          <a:off x="0" y="2528175"/>
          <a:ext cx="1628400" cy="127511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12" tIns="206248" rIns="115812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Read</a:t>
          </a:r>
        </a:p>
      </dsp:txBody>
      <dsp:txXfrm rot="-10800000">
        <a:off x="0" y="2528175"/>
        <a:ext cx="1628400" cy="828826"/>
      </dsp:txXfrm>
    </dsp:sp>
    <dsp:sp modelId="{D638E265-0CE6-466C-86D7-BF67D5229711}">
      <dsp:nvSpPr>
        <dsp:cNvPr id="0" name=""/>
        <dsp:cNvSpPr/>
      </dsp:nvSpPr>
      <dsp:spPr>
        <a:xfrm>
          <a:off x="1628400" y="2528175"/>
          <a:ext cx="4885203" cy="828826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95" tIns="266700" rIns="99095" bIns="26670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Read to Someone</a:t>
          </a:r>
        </a:p>
      </dsp:txBody>
      <dsp:txXfrm>
        <a:off x="1628400" y="2528175"/>
        <a:ext cx="4885203" cy="828826"/>
      </dsp:txXfrm>
    </dsp:sp>
    <dsp:sp modelId="{0CF3A7AD-9597-47F9-8FEB-5133670589B3}">
      <dsp:nvSpPr>
        <dsp:cNvPr id="0" name=""/>
        <dsp:cNvSpPr/>
      </dsp:nvSpPr>
      <dsp:spPr>
        <a:xfrm rot="10800000">
          <a:off x="0" y="1265494"/>
          <a:ext cx="1628400" cy="127511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12" tIns="206248" rIns="115812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Writing</a:t>
          </a:r>
        </a:p>
      </dsp:txBody>
      <dsp:txXfrm rot="-10800000">
        <a:off x="0" y="1265494"/>
        <a:ext cx="1628400" cy="828826"/>
      </dsp:txXfrm>
    </dsp:sp>
    <dsp:sp modelId="{FA45AF1A-DAC4-464F-8A97-D57B3BF07CBA}">
      <dsp:nvSpPr>
        <dsp:cNvPr id="0" name=""/>
        <dsp:cNvSpPr/>
      </dsp:nvSpPr>
      <dsp:spPr>
        <a:xfrm>
          <a:off x="1628400" y="1265494"/>
          <a:ext cx="4885203" cy="828826"/>
        </a:xfrm>
        <a:prstGeom prst="rect">
          <a:avLst/>
        </a:prstGeom>
        <a:solidFill>
          <a:schemeClr val="accent2">
            <a:tint val="40000"/>
            <a:alpha val="90000"/>
            <a:hueOff val="-636919"/>
            <a:satOff val="-56510"/>
            <a:lumOff val="-57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36919"/>
              <a:satOff val="-56510"/>
              <a:lumOff val="-5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95" tIns="266700" rIns="99095" bIns="26670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Work on Writing</a:t>
          </a:r>
        </a:p>
      </dsp:txBody>
      <dsp:txXfrm>
        <a:off x="1628400" y="1265494"/>
        <a:ext cx="4885203" cy="828826"/>
      </dsp:txXfrm>
    </dsp:sp>
    <dsp:sp modelId="{9DB32932-91F8-4C54-847E-A0257E40A686}">
      <dsp:nvSpPr>
        <dsp:cNvPr id="0" name=""/>
        <dsp:cNvSpPr/>
      </dsp:nvSpPr>
      <dsp:spPr>
        <a:xfrm rot="10800000">
          <a:off x="0" y="2813"/>
          <a:ext cx="1628400" cy="127511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812" tIns="206248" rIns="115812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Read</a:t>
          </a:r>
        </a:p>
      </dsp:txBody>
      <dsp:txXfrm rot="-10800000">
        <a:off x="0" y="2813"/>
        <a:ext cx="1628400" cy="828826"/>
      </dsp:txXfrm>
    </dsp:sp>
    <dsp:sp modelId="{D21061ED-1D54-4BAA-B7CD-01A86F0FCBD3}">
      <dsp:nvSpPr>
        <dsp:cNvPr id="0" name=""/>
        <dsp:cNvSpPr/>
      </dsp:nvSpPr>
      <dsp:spPr>
        <a:xfrm>
          <a:off x="1628400" y="2813"/>
          <a:ext cx="4885203" cy="828826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95" tIns="266700" rIns="99095" bIns="26670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Read to Self</a:t>
          </a:r>
        </a:p>
      </dsp:txBody>
      <dsp:txXfrm>
        <a:off x="1628400" y="2813"/>
        <a:ext cx="4885203" cy="8288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E6A3AF-CC5B-4DF1-8EF8-ABC006361A45}">
      <dsp:nvSpPr>
        <dsp:cNvPr id="0" name=""/>
        <dsp:cNvSpPr/>
      </dsp:nvSpPr>
      <dsp:spPr>
        <a:xfrm>
          <a:off x="290468" y="928433"/>
          <a:ext cx="906064" cy="906064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784B5-2019-4D7E-B52E-0E19F17A6C23}">
      <dsp:nvSpPr>
        <dsp:cNvPr id="0" name=""/>
        <dsp:cNvSpPr/>
      </dsp:nvSpPr>
      <dsp:spPr>
        <a:xfrm>
          <a:off x="483564" y="1121529"/>
          <a:ext cx="519873" cy="5198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19675-2CC6-4D1D-B953-F4952B9888AE}">
      <dsp:nvSpPr>
        <dsp:cNvPr id="0" name=""/>
        <dsp:cNvSpPr/>
      </dsp:nvSpPr>
      <dsp:spPr>
        <a:xfrm>
          <a:off x="825" y="2116714"/>
          <a:ext cx="1485351" cy="59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Math Writing</a:t>
          </a:r>
        </a:p>
      </dsp:txBody>
      <dsp:txXfrm>
        <a:off x="825" y="2116714"/>
        <a:ext cx="1485351" cy="594140"/>
      </dsp:txXfrm>
    </dsp:sp>
    <dsp:sp modelId="{425DBA87-4A8E-4470-A648-7DA6EEC78EFC}">
      <dsp:nvSpPr>
        <dsp:cNvPr id="0" name=""/>
        <dsp:cNvSpPr/>
      </dsp:nvSpPr>
      <dsp:spPr>
        <a:xfrm>
          <a:off x="2035756" y="928433"/>
          <a:ext cx="906064" cy="906064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EE22B-F96A-4C80-AECC-69C1D01641A0}">
      <dsp:nvSpPr>
        <dsp:cNvPr id="0" name=""/>
        <dsp:cNvSpPr/>
      </dsp:nvSpPr>
      <dsp:spPr>
        <a:xfrm>
          <a:off x="2228852" y="1121529"/>
          <a:ext cx="519873" cy="5198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1B25D-BF6E-4A6B-92D5-12DFAFDAB1EE}">
      <dsp:nvSpPr>
        <dsp:cNvPr id="0" name=""/>
        <dsp:cNvSpPr/>
      </dsp:nvSpPr>
      <dsp:spPr>
        <a:xfrm>
          <a:off x="1746113" y="2116714"/>
          <a:ext cx="1485351" cy="59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Math with Someone</a:t>
          </a:r>
        </a:p>
      </dsp:txBody>
      <dsp:txXfrm>
        <a:off x="1746113" y="2116714"/>
        <a:ext cx="1485351" cy="594140"/>
      </dsp:txXfrm>
    </dsp:sp>
    <dsp:sp modelId="{3737AA91-2C5F-4B23-9F1B-988E45161A08}">
      <dsp:nvSpPr>
        <dsp:cNvPr id="0" name=""/>
        <dsp:cNvSpPr/>
      </dsp:nvSpPr>
      <dsp:spPr>
        <a:xfrm>
          <a:off x="3781044" y="928433"/>
          <a:ext cx="906064" cy="906064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B75BD-6367-484B-94A0-07BCDAA512C7}">
      <dsp:nvSpPr>
        <dsp:cNvPr id="0" name=""/>
        <dsp:cNvSpPr/>
      </dsp:nvSpPr>
      <dsp:spPr>
        <a:xfrm>
          <a:off x="3974140" y="1121529"/>
          <a:ext cx="519873" cy="5198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3CD15B-62CB-4827-A859-DF129D3D2B84}">
      <dsp:nvSpPr>
        <dsp:cNvPr id="0" name=""/>
        <dsp:cNvSpPr/>
      </dsp:nvSpPr>
      <dsp:spPr>
        <a:xfrm>
          <a:off x="3491401" y="2116714"/>
          <a:ext cx="1485351" cy="59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Math by Myself</a:t>
          </a:r>
        </a:p>
      </dsp:txBody>
      <dsp:txXfrm>
        <a:off x="3491401" y="2116714"/>
        <a:ext cx="1485351" cy="5941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629B5-F4EB-4451-A92F-028F57F94A64}">
      <dsp:nvSpPr>
        <dsp:cNvPr id="0" name=""/>
        <dsp:cNvSpPr/>
      </dsp:nvSpPr>
      <dsp:spPr>
        <a:xfrm rot="1532639">
          <a:off x="3919194" y="2867087"/>
          <a:ext cx="1294231" cy="47109"/>
        </a:xfrm>
        <a:custGeom>
          <a:avLst/>
          <a:gdLst/>
          <a:ahLst/>
          <a:cxnLst/>
          <a:rect l="0" t="0" r="0" b="0"/>
          <a:pathLst>
            <a:path>
              <a:moveTo>
                <a:pt x="0" y="23554"/>
              </a:moveTo>
              <a:lnTo>
                <a:pt x="1294231" y="235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F194CD-4327-45D6-913E-BF40809078BA}">
      <dsp:nvSpPr>
        <dsp:cNvPr id="0" name=""/>
        <dsp:cNvSpPr/>
      </dsp:nvSpPr>
      <dsp:spPr>
        <a:xfrm rot="20137093">
          <a:off x="3916407" y="1385436"/>
          <a:ext cx="1480962" cy="47109"/>
        </a:xfrm>
        <a:custGeom>
          <a:avLst/>
          <a:gdLst/>
          <a:ahLst/>
          <a:cxnLst/>
          <a:rect l="0" t="0" r="0" b="0"/>
          <a:pathLst>
            <a:path>
              <a:moveTo>
                <a:pt x="0" y="23554"/>
              </a:moveTo>
              <a:lnTo>
                <a:pt x="1480962" y="235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6771BE-EBB4-422A-AFC1-B569A6764970}">
      <dsp:nvSpPr>
        <dsp:cNvPr id="0" name=""/>
        <dsp:cNvSpPr/>
      </dsp:nvSpPr>
      <dsp:spPr>
        <a:xfrm>
          <a:off x="1643137" y="775185"/>
          <a:ext cx="2752129" cy="275212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F3F0E-6820-437E-A46C-902E170D489B}">
      <dsp:nvSpPr>
        <dsp:cNvPr id="0" name=""/>
        <dsp:cNvSpPr/>
      </dsp:nvSpPr>
      <dsp:spPr>
        <a:xfrm>
          <a:off x="5257793" y="0"/>
          <a:ext cx="1587852" cy="15536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Socials Studies</a:t>
          </a:r>
        </a:p>
      </dsp:txBody>
      <dsp:txXfrm>
        <a:off x="5490329" y="227520"/>
        <a:ext cx="1122780" cy="1098564"/>
      </dsp:txXfrm>
    </dsp:sp>
    <dsp:sp modelId="{9DAA8915-ABEB-4407-9235-D61136AC9A33}">
      <dsp:nvSpPr>
        <dsp:cNvPr id="0" name=""/>
        <dsp:cNvSpPr/>
      </dsp:nvSpPr>
      <dsp:spPr>
        <a:xfrm>
          <a:off x="5069471" y="2700060"/>
          <a:ext cx="1651277" cy="16512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Science</a:t>
          </a:r>
        </a:p>
      </dsp:txBody>
      <dsp:txXfrm>
        <a:off x="5311295" y="2941884"/>
        <a:ext cx="1167629" cy="1167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FBE6B-EC24-455D-B02B-B405EAD751E9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D0651-39AE-4A8F-8C42-AE5208F95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785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Paradigm</a:t>
            </a:r>
            <a:r>
              <a:rPr lang="en-US" baseline="0" dirty="0"/>
              <a:t> shift from a fixed mindset to a growth mindset.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6492F-7B8D-8842-9C13-13CBADF8AA2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459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FNESC’s First Peoples Principles of Learning</a:t>
            </a:r>
            <a:r>
              <a:rPr lang="en-US" baseline="0" dirty="0"/>
              <a:t> will be woven in the new curriculum.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6492F-7B8D-8842-9C13-13CBADF8AA2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009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of the Principles of Learning lend themselves readily to learning</a:t>
            </a:r>
            <a:r>
              <a:rPr lang="en-US" baseline="0" dirty="0"/>
              <a:t> Core French and additional languages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6492F-7B8D-8842-9C13-13CBADF8AA2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317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</a:t>
            </a:r>
            <a:r>
              <a:rPr lang="en-US" baseline="0" dirty="0"/>
              <a:t> Peoples Principles of Learning continued.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6492F-7B8D-8842-9C13-13CBADF8AA2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21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A185B-7591-480B-8481-845D190C0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5D5CA-6F58-4AEF-A022-4C8379DCF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B3949-357C-4BA4-A91D-2748ACA0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22BA-2B5A-4B80-A86F-7FBF173A2BEB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6BCFF-191C-409A-B0D3-6C2CF4279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317EA-9F6B-42AE-A76C-39F7223CF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34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9574B-1937-4719-B580-D7B7A48CE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17FF64-B861-4363-9F73-0AA2D298A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30A31-90A0-4471-9C48-AE30FB64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22BA-2B5A-4B80-A86F-7FBF173A2BEB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312D5-795F-4541-A97F-3EF952467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D1702-1509-463E-8591-4F63E05C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712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36492D-6855-4483-BB40-74F655A7D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45F627-F1EF-46D0-B1CA-1D665C908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E62BF-C517-4E95-A770-8D6432AE8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22BA-2B5A-4B80-A86F-7FBF173A2BEB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F7830-60AE-4B53-A65C-3615A5544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06F24-2ADE-4608-96CE-66FEB3D0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93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EB089-C1D9-417A-BA55-2697A7F86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7E821-7B58-4AD2-9F7B-3BF2B70DE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F5D4D-0FB6-4E07-998D-DF2F24E5B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22BA-2B5A-4B80-A86F-7FBF173A2BEB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9A856-6DA9-4F06-BC88-43EE9D7DB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54EDF-7D63-49D0-9B01-FE615DF6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154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C88DD-50B2-4A90-835C-26962D500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59DCF-430A-421C-9128-A46B06092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7F413-03BA-4CED-BEE8-C07EFCF36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22BA-2B5A-4B80-A86F-7FBF173A2BEB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1C094-E08A-4D2A-9E56-6229EDCC7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E0025-E79C-4AA6-AD8C-F01C54B2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568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3DE06-5E31-495C-B226-2723F359E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38E93-2729-4BB0-BE52-10BF042A0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6AFA6-04BA-4D22-BD25-FDD4090D4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6F677-BFDC-48D3-8BFB-F04B23DE5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22BA-2B5A-4B80-A86F-7FBF173A2BEB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15999-B7E1-4F58-A73D-5E3A0AC5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58804-31E0-443E-8D93-982DED578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5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617EA-694C-46B1-B735-CBE67633B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6BB05-4735-4856-B76B-E2C15AFD1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8377E-34B1-4F7A-B05A-715CAD9A2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D3A213-3A5C-4931-8B4B-183BA8866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21968-166B-4243-AD20-0DADA4AC8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346A6F-6C74-4193-ACEB-0CBFFEC58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22BA-2B5A-4B80-A86F-7FBF173A2BEB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39BC40-9167-4666-ACD4-458EC12B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96E4F5-FEDA-4385-A0C4-8D42763BD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2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CBBF-6EF3-463B-BF75-66F537A41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5C083D-0FD9-4AC3-B3D0-B336EA7AC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22BA-2B5A-4B80-A86F-7FBF173A2BEB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729479-5968-4AD9-8C82-B324BE3F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A1CA5-507D-48C7-8FCB-EEFEDC538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99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32A6F-7439-4AB1-9F89-3B63D7096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22BA-2B5A-4B80-A86F-7FBF173A2BEB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8F9C0-0570-4F3E-BFA2-B183BAA93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CA786-6603-476C-8844-2A5564CA3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53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B7C8C-C42C-4BA1-BAB7-22D3FAD8D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14D71-D7A3-4DFB-A65C-E878CA7E5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2866F-C5DC-4B07-A9C1-457B91845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DC268-9FA9-4F22-8365-3F581BD1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22BA-2B5A-4B80-A86F-7FBF173A2BEB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B1FF4-B456-404B-9C5E-DACC89162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31DAF4-F4FB-49FC-9272-CB33E83CD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0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A5AD9-6C93-42D5-8AC2-D2871AC8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A03565-3CBE-4B32-B228-BADAA4E34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3C96F9-0FE9-411C-A555-A1F2FE609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37C9-C435-4FAC-A399-7D744725F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22BA-2B5A-4B80-A86F-7FBF173A2BEB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340D2-9477-4F32-BB32-B55AD86D8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579F9-0586-4098-905D-B6AA2843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93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C002F-36C6-41FD-BD49-2B821D30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75715-ED75-4A0E-81B7-C44F1574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86B47-F3BA-408E-A515-814796813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522BA-2B5A-4B80-A86F-7FBF173A2BEB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399F0-C7B9-494B-B1F0-4E93384AB4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6DC8E-998D-4589-8A22-ACE5221CC8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10BEE-FC6A-40B2-AD48-6C6475AC8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5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hyperlink" Target="http://images.google.com/imgres?imgurl=http://www.imajlar.com/free_clipart/school_clipart/school_clipart_boy_writting.gif&amp;imgrefurl=http://www.free-clipart-pictures.net/school_clipart.html&amp;usg=__mrW7T3K1yVkwFjT06edOrr4Mlno=&amp;h=160&amp;w=200&amp;sz=7&amp;hl=en&amp;start=16&amp;itbs=1&amp;tbnid=BPyBq6W8sOuRAM:&amp;tbnh=83&amp;tbnw=104&amp;prev=/images%3Fq%3Dstudent%2Bclipart%26hl%3Den%26safe%3Dactive%26gbv%3D2%26tbs%3Disch:1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mages.google.com/imgres?imgurl=http://education-clipart.com/education_clip_art.jpg&amp;imgrefurl=http://www.examiner.com/x-19661-Cleveland-Democrat-Examiner~y2009m8d8-Its-time-to-modernize-federal-student-aid&amp;usg=__HajlPby4DIb94jmCDjRREZ6Kaa0=&amp;h=335&amp;w=353&amp;sz=52&amp;hl=en&amp;start=51&amp;itbs=1&amp;tbnid=pp24te_HyZA5fM:&amp;tbnh=115&amp;tbnw=121&amp;prev=/images%3Fq%3Dstudent%2Bclipart%26start%3D40%26hl%3Den%26safe%3Dactive%26sa%3DN%26gbv%3D2%26ndsp%3D20%26tbs%3Disch:1" TargetMode="External"/><Relationship Id="rId5" Type="http://schemas.openxmlformats.org/officeDocument/2006/relationships/image" Target="../media/image30.jpeg"/><Relationship Id="rId4" Type="http://schemas.openxmlformats.org/officeDocument/2006/relationships/hyperlink" Target="http://images.google.com/imgres?imgurl=http://www.school-clipart.com/_small/0511-0703-2014-0514.jpg&amp;imgrefurl=http://www.school-clipart.com/_pages/0511-0703-2014-0514.html&amp;usg=__3HJaP--vohNqNnOBIOgkPvIDvDA=&amp;h=350&amp;w=344&amp;sz=61&amp;hl=en&amp;start=26&amp;itbs=1&amp;tbnid=Jlu-qO8MkjfkyM:&amp;tbnh=120&amp;tbnw=118&amp;prev=/images%3Fq%3Dstudent%2Bclipart%26start%3D20%26hl%3Den%26safe%3Dactive%26sa%3DN%26gbv%3D2%26ndsp%3D20%26tbs%3Disch:1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5-dI74zx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://pamsamaddar.weebly.com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4C1A8D2-FCD3-4998-8A4A-E9C11C90C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57" b="6325"/>
          <a:stretch/>
        </p:blipFill>
        <p:spPr bwMode="auto">
          <a:xfrm>
            <a:off x="-1" y="227107"/>
            <a:ext cx="12192001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72">
            <a:extLst>
              <a:ext uri="{FF2B5EF4-FFF2-40B4-BE49-F238E27FC236}">
                <a16:creationId xmlns:a16="http://schemas.microsoft.com/office/drawing/2014/main" id="{DEF28D5B-2926-4FE4-BF22-EA37C737E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7"/>
          <a:stretch/>
        </p:blipFill>
        <p:spPr>
          <a:xfrm>
            <a:off x="0" y="3553566"/>
            <a:ext cx="12192000" cy="3304434"/>
          </a:xfrm>
          <a:prstGeom prst="rect">
            <a:avLst/>
          </a:prstGeom>
        </p:spPr>
      </p:pic>
      <p:sp>
        <p:nvSpPr>
          <p:cNvPr id="1031" name="Oval 74">
            <a:extLst>
              <a:ext uri="{FF2B5EF4-FFF2-40B4-BE49-F238E27FC236}">
                <a16:creationId xmlns:a16="http://schemas.microsoft.com/office/drawing/2014/main" id="{02E941BD-027E-419D-A57B-79D61423B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111" y="4606470"/>
            <a:ext cx="767645" cy="5751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F198A-DF66-46E0-820E-0B9F5CF2B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7849" y="4164242"/>
            <a:ext cx="10615262" cy="1459585"/>
          </a:xfrm>
        </p:spPr>
        <p:txBody>
          <a:bodyPr anchor="t">
            <a:no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</a:rPr>
              <a:t>Team Samaddar  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i="1" dirty="0">
                <a:solidFill>
                  <a:srgbClr val="C00000"/>
                </a:solidFill>
              </a:rPr>
              <a:t>Connect-Learn-Grow</a:t>
            </a:r>
            <a:br>
              <a:rPr lang="en-US" b="1" i="1" dirty="0">
                <a:solidFill>
                  <a:srgbClr val="C00000"/>
                </a:solidFill>
              </a:rPr>
            </a:br>
            <a:r>
              <a:rPr lang="en-US" sz="3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#1 Daily Visual, Week of April 6</a:t>
            </a:r>
            <a:r>
              <a:rPr lang="en-US" sz="3000" b="1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</a:t>
            </a:r>
            <a:r>
              <a:rPr lang="en-US" sz="3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-9th</a:t>
            </a:r>
          </a:p>
        </p:txBody>
      </p:sp>
    </p:spTree>
    <p:extLst>
      <p:ext uri="{BB962C8B-B14F-4D97-AF65-F5344CB8AC3E}">
        <p14:creationId xmlns:p14="http://schemas.microsoft.com/office/powerpoint/2010/main" val="2895108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3AD25-CBA8-42D8-91D6-6014945D8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93" y="705555"/>
            <a:ext cx="7564846" cy="1242516"/>
          </a:xfrm>
          <a:solidFill>
            <a:schemeClr val="bg2"/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br>
              <a:rPr lang="en-US" b="1" i="1" dirty="0">
                <a:solidFill>
                  <a:srgbClr val="C00000"/>
                </a:solidFill>
              </a:rPr>
            </a:br>
            <a:r>
              <a:rPr lang="en-US" b="1" i="1" dirty="0">
                <a:solidFill>
                  <a:srgbClr val="C00000"/>
                </a:solidFill>
              </a:rPr>
              <a:t>Have Some Time Before Lunch?</a:t>
            </a:r>
            <a:br>
              <a:rPr lang="en-US" dirty="0"/>
            </a:br>
            <a:r>
              <a:rPr lang="en-US" sz="4000" dirty="0"/>
              <a:t>Consider re-viewing Zoom instructions</a:t>
            </a:r>
            <a:br>
              <a:rPr lang="en-US" sz="4000" dirty="0"/>
            </a:br>
            <a:endParaRPr lang="en-US" sz="3900" b="1" dirty="0">
              <a:solidFill>
                <a:srgbClr val="C0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D991B-4606-495A-9508-7F168B5573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 rot="21045102">
            <a:off x="536734" y="2620835"/>
            <a:ext cx="5196951" cy="3444878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40000" lnSpcReduction="20000"/>
          </a:bodyPr>
          <a:lstStyle/>
          <a:p>
            <a:endParaRPr lang="en-US" sz="6300" dirty="0"/>
          </a:p>
          <a:p>
            <a:r>
              <a:rPr lang="en-US" sz="6300" u="sng" dirty="0"/>
              <a:t>11:45</a:t>
            </a:r>
            <a:r>
              <a:rPr lang="en-US" sz="6300" dirty="0"/>
              <a:t> Begin to get ready for Zoom Meeting.</a:t>
            </a:r>
          </a:p>
          <a:p>
            <a:r>
              <a:rPr lang="en-US" sz="6300" b="1" dirty="0">
                <a:solidFill>
                  <a:srgbClr val="C00000"/>
                </a:solidFill>
              </a:rPr>
              <a:t>Are all 3 tasks complete?</a:t>
            </a:r>
          </a:p>
          <a:p>
            <a:r>
              <a:rPr lang="en-US" sz="6300" dirty="0"/>
              <a:t>Log on 10 minutes early so you are not rushed.  </a:t>
            </a:r>
          </a:p>
          <a:p>
            <a:r>
              <a:rPr lang="en-US" sz="6300" dirty="0"/>
              <a:t>Go to link sent to you in Google Docs.</a:t>
            </a:r>
          </a:p>
          <a:p>
            <a:r>
              <a:rPr lang="en-US" sz="6300" dirty="0"/>
              <a:t>Meeting begins at exactly 12 Noon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33707-26AB-4C09-A47B-4F34B106EA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3049" y="3084317"/>
            <a:ext cx="4604507" cy="2517913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Zoom Meeting Begins 12:00 Noon</a:t>
            </a:r>
          </a:p>
          <a:p>
            <a:r>
              <a:rPr lang="en-US" dirty="0"/>
              <a:t>Ends About 12:30 p.m.</a:t>
            </a:r>
          </a:p>
          <a:p>
            <a:endParaRPr lang="en-US" dirty="0"/>
          </a:p>
          <a:p>
            <a:r>
              <a:rPr lang="en-US" dirty="0"/>
              <a:t>Know I Have to Admit You from Waiting Room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0C2C97F-3C65-45B1-A898-D2DE7D3C0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6"/>
          <a:stretch/>
        </p:blipFill>
        <p:spPr bwMode="auto">
          <a:xfrm>
            <a:off x="8369262" y="374249"/>
            <a:ext cx="3393425" cy="251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43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41D74-A4D1-4F00-8D7E-984DFE40A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Remember to log on to Zoom at 11:50!</a:t>
            </a:r>
            <a:br>
              <a:rPr lang="en-US" sz="3600" b="1" dirty="0">
                <a:solidFill>
                  <a:srgbClr val="FFFFFF"/>
                </a:solidFill>
              </a:rPr>
            </a:b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00"/>
                </a:solidFill>
              </a:rPr>
              <a:t>Wait for me to let you in from the </a:t>
            </a:r>
            <a:r>
              <a:rPr lang="en-US" sz="3600" b="1" i="1" dirty="0">
                <a:solidFill>
                  <a:srgbClr val="FFFF00"/>
                </a:solidFill>
              </a:rPr>
              <a:t>waiting room</a:t>
            </a:r>
            <a:br>
              <a:rPr lang="en-US" sz="3600" b="1" i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FF00"/>
                </a:solidFill>
                <a:sym typeface="Wingdings" panose="05000000000000000000" pitchFamily="2" charset="2"/>
              </a:rPr>
              <a:t>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55855F87-460F-4AEA-B258-7FC81E0852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r="1" b="1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883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18" name="Picture 2" descr="Stop Right Here You Hit A Roadblock Here Is A Cute Doggo - Meme">
            <a:extLst>
              <a:ext uri="{FF2B5EF4-FFF2-40B4-BE49-F238E27FC236}">
                <a16:creationId xmlns:a16="http://schemas.microsoft.com/office/drawing/2014/main" id="{AC9BC608-88BC-448F-B83D-5A6E71997B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786"/>
          <a:stretch/>
        </p:blipFill>
        <p:spPr bwMode="auto"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6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74951-FA58-4F58-B936-D2EA5FD3E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3" y="365125"/>
            <a:ext cx="11307417" cy="134440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Log On and Wait for Zoom Meeting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My computer will display slideshow once we start!</a:t>
            </a:r>
            <a:br>
              <a:rPr lang="en-US" dirty="0"/>
            </a:b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0A2DB-8CFF-4F20-91C0-CE3357700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40FAC354-49C9-493D-94CA-AA9A1C25E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5624"/>
            <a:ext cx="11430000" cy="481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537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8FE3-5B06-4EA0-980B-9CC07281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609" y="-335763"/>
            <a:ext cx="4120391" cy="5399095"/>
          </a:xfrm>
        </p:spPr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Welcme</a:t>
            </a:r>
            <a:r>
              <a:rPr lang="en-US" dirty="0">
                <a:solidFill>
                  <a:schemeClr val="tx2"/>
                </a:solidFill>
              </a:rPr>
              <a:t> &amp; Check In </a:t>
            </a:r>
            <a:r>
              <a:rPr lang="en-US" dirty="0"/>
              <a:t>– How Are We Feeling?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18BDB-6E49-4095-B3E1-CE1FE2626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886" y="1966220"/>
            <a:ext cx="10515600" cy="15001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Sermons from a Psycho: Are Some Emotions and Feelings Evil?">
            <a:extLst>
              <a:ext uri="{FF2B5EF4-FFF2-40B4-BE49-F238E27FC236}">
                <a16:creationId xmlns:a16="http://schemas.microsoft.com/office/drawing/2014/main" id="{265501E9-FE20-4831-AE11-ED1D10B81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" y="37407"/>
            <a:ext cx="7780713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0924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74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07C16B-62AA-4983-912D-2EEEF674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FFFFFF"/>
                </a:solidFill>
              </a:rPr>
              <a:t>Keep in Mind While We Participate in Our 1</a:t>
            </a:r>
            <a:r>
              <a:rPr lang="en-US" sz="4000" b="1" i="1" baseline="30000" dirty="0">
                <a:solidFill>
                  <a:srgbClr val="FFFFFF"/>
                </a:solidFill>
              </a:rPr>
              <a:t>st</a:t>
            </a:r>
            <a:r>
              <a:rPr lang="en-US" sz="4000" b="1" i="1" dirty="0">
                <a:solidFill>
                  <a:srgbClr val="FFFFFF"/>
                </a:solidFill>
              </a:rPr>
              <a:t> Zoom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165E0-0AE2-4259-89F5-B5E207E6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en-US" sz="2400" dirty="0"/>
              <a:t>How might this way of communicating help us with our learning?</a:t>
            </a:r>
          </a:p>
          <a:p>
            <a:r>
              <a:rPr lang="en-US" sz="2400" dirty="0"/>
              <a:t>How might this way of communicating help us support one another?</a:t>
            </a:r>
          </a:p>
          <a:p>
            <a:r>
              <a:rPr lang="en-US" sz="2400" dirty="0"/>
              <a:t>What different ways can you see us using Zoom?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A0888C6-75F0-4A17-9E0B-5154A5998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6"/>
          <a:stretch/>
        </p:blipFill>
        <p:spPr bwMode="auto">
          <a:xfrm>
            <a:off x="6098892" y="2492376"/>
            <a:ext cx="4802404" cy="356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841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C3EFD13-3CD8-4457-B029-DD736C9E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AA9B61C3-6D3C-4B90-B343-810EC252B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63045" y="2216693"/>
            <a:ext cx="7447880" cy="353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F4F984-6A40-44BD-AD7F-483E4C762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099" y="2571909"/>
            <a:ext cx="5875165" cy="2826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Remember…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1257FDB-F578-4AA9-844B-CF6CFA2FA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63045" y="1515074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9999F923-F60C-4033-A0C7-BA36D1A44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897783" y="1172042"/>
            <a:ext cx="687754" cy="3820237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F8C27FAF-AD0A-489C-A7B5-16CBFBB06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897783" y="987643"/>
            <a:ext cx="347200" cy="3699706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583B1E3E-6E8E-4E48-9EA6-56F1E306A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40829" y="965200"/>
            <a:ext cx="3304154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25EE28-5943-45C8-BE4C-4CB352AAB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562" y="1286933"/>
            <a:ext cx="2653285" cy="28433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What makes us such an amazing class!</a:t>
            </a:r>
          </a:p>
        </p:txBody>
      </p:sp>
    </p:spTree>
    <p:extLst>
      <p:ext uri="{BB962C8B-B14F-4D97-AF65-F5344CB8AC3E}">
        <p14:creationId xmlns:p14="http://schemas.microsoft.com/office/powerpoint/2010/main" val="1205933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391" y="415299"/>
            <a:ext cx="6396509" cy="2067995"/>
          </a:xfrm>
        </p:spPr>
        <p:txBody>
          <a:bodyPr>
            <a:normAutofit fontScale="90000"/>
          </a:bodyPr>
          <a:lstStyle/>
          <a:p>
            <a:r>
              <a:rPr lang="en-US" sz="3100" b="1" i="1" dirty="0">
                <a:solidFill>
                  <a:srgbClr val="000000"/>
                </a:solidFill>
              </a:rPr>
              <a:t>What are some things we might consider to organize ourselves at home each day to</a:t>
            </a:r>
            <a:br>
              <a:rPr lang="en-US" sz="3100" b="1" i="1" dirty="0">
                <a:solidFill>
                  <a:srgbClr val="000000"/>
                </a:solidFill>
              </a:rPr>
            </a:br>
            <a:r>
              <a:rPr lang="en-US" sz="3100" b="1" i="1" dirty="0">
                <a:solidFill>
                  <a:srgbClr val="000000"/>
                </a:solidFill>
              </a:rPr>
              <a:t>move our learning forward and to help each of us cope with our new reality? </a:t>
            </a:r>
          </a:p>
        </p:txBody>
      </p:sp>
      <p:sp>
        <p:nvSpPr>
          <p:cNvPr id="1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r="927" b="-3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CB8E8C-1791-4A35-A797-0D9A15116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876" y="2389873"/>
            <a:ext cx="3508514" cy="671380"/>
          </a:xfrm>
        </p:spPr>
        <p:txBody>
          <a:bodyPr/>
          <a:lstStyle/>
          <a:p>
            <a:r>
              <a:rPr lang="en-US" dirty="0"/>
              <a:t>Share during Zoom</a:t>
            </a:r>
          </a:p>
        </p:txBody>
      </p:sp>
    </p:spTree>
    <p:extLst>
      <p:ext uri="{BB962C8B-B14F-4D97-AF65-F5344CB8AC3E}">
        <p14:creationId xmlns:p14="http://schemas.microsoft.com/office/powerpoint/2010/main" val="710040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62AD1A-CB5E-4DA1-9601-70B592109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Let’s Have Some Fun!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210EF-BD3B-4E9A-8256-25F3CC10D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5368" y="4074718"/>
            <a:ext cx="6101264" cy="1278678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3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Look &amp; Find</a:t>
            </a:r>
          </a:p>
          <a:p>
            <a:pPr algn="ctr"/>
            <a:r>
              <a:rPr lang="en-US" sz="3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 Spy</a:t>
            </a:r>
          </a:p>
        </p:txBody>
      </p:sp>
    </p:spTree>
    <p:extLst>
      <p:ext uri="{BB962C8B-B14F-4D97-AF65-F5344CB8AC3E}">
        <p14:creationId xmlns:p14="http://schemas.microsoft.com/office/powerpoint/2010/main" val="361109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01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9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1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5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7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9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1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5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9AD3C4-FAF1-4127-942C-95E5FABDD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248" y="1481328"/>
            <a:ext cx="2926080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/>
              <a:t>As a class, what do we believe is important?</a:t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D12ED-2497-4E1C-AB30-0A4FB7B22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42248" y="4078224"/>
            <a:ext cx="2926080" cy="130759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7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9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FCE88A3-1927-4EA6-9DB2-BBF9C9F43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8" r="1" b="3001"/>
          <a:stretch/>
        </p:blipFill>
        <p:spPr bwMode="auto"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779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6A57212-E760-49D6-8E6B-2007F550F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8909" y="953342"/>
            <a:ext cx="6723450" cy="170181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“TO DO’S” BEFORE 11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9F1038-6D9D-4D4E-A211-4002ABF12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9726" y="2469627"/>
            <a:ext cx="5881816" cy="2973159"/>
          </a:xfrm>
        </p:spPr>
        <p:txBody>
          <a:bodyPr>
            <a:normAutofit fontScale="92500" lnSpcReduction="20000"/>
          </a:bodyPr>
          <a:lstStyle/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b="1" u="sng" dirty="0">
                <a:solidFill>
                  <a:srgbClr val="FFFF00"/>
                </a:solidFill>
              </a:rPr>
              <a:t>READ NEXT SLIDE (#4) CAREFULLY</a:t>
            </a:r>
          </a:p>
          <a:p>
            <a:endParaRPr lang="en-US" b="1" u="sng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CONTINUE  UNTIL IT SAYS “STOP” </a:t>
            </a:r>
          </a:p>
          <a:p>
            <a:r>
              <a:rPr lang="en-US" sz="3200" b="1" u="sng" dirty="0">
                <a:solidFill>
                  <a:srgbClr val="FFFF00"/>
                </a:solidFill>
              </a:rPr>
              <a:t>SLIDE 12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BUILD IN SNACK &amp; BRAIN BREAK EVENLY BETWEEN 3 TASKS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DE8B4A71-F1BB-485D-BEFA-8089AC70B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332" y="4870133"/>
            <a:ext cx="2204948" cy="165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1E147807-EEF4-4647-B80C-2A44F6501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39" y="4938367"/>
            <a:ext cx="1799906" cy="152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46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6424" y="28864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Creating a Safe &amp; Comfortable Place to Learn &amp; Grow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24" y="2783601"/>
            <a:ext cx="6217799" cy="356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12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88" y="3541017"/>
            <a:ext cx="2733728" cy="31910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94" y="3541017"/>
            <a:ext cx="3143577" cy="3316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54101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3" y="3742828"/>
            <a:ext cx="3679748" cy="311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46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91357" y="5392291"/>
            <a:ext cx="11209283" cy="1288678"/>
          </a:xfrm>
          <a:prstGeom prst="roundRect">
            <a:avLst/>
          </a:prstGeom>
          <a:solidFill>
            <a:srgbClr val="2F24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003" y="75606"/>
            <a:ext cx="10515600" cy="1325563"/>
          </a:xfrm>
        </p:spPr>
        <p:txBody>
          <a:bodyPr/>
          <a:lstStyle/>
          <a:p>
            <a:r>
              <a:rPr lang="en-US" dirty="0"/>
              <a:t>Remember?</a:t>
            </a:r>
            <a:br>
              <a:rPr lang="en-US" dirty="0"/>
            </a:b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Arboretum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003" y="1747004"/>
            <a:ext cx="5273339" cy="2838250"/>
          </a:xfrm>
        </p:spPr>
        <p:txBody>
          <a:bodyPr>
            <a:noAutofit/>
          </a:bodyPr>
          <a:lstStyle/>
          <a:p>
            <a:r>
              <a:rPr lang="en-US" sz="2500" dirty="0"/>
              <a:t>What would success be for your plant?</a:t>
            </a:r>
          </a:p>
          <a:p>
            <a:r>
              <a:rPr lang="en-US" sz="2500" dirty="0"/>
              <a:t>How would you care for your plant so it can be successful?</a:t>
            </a:r>
          </a:p>
          <a:p>
            <a:r>
              <a:rPr lang="en-US" sz="2500" dirty="0"/>
              <a:t>What do we learn from plants of how we might ensure success for each other?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7113" y="5434851"/>
            <a:ext cx="10817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“Everybody is a genius, but if you judge a fish by its ability to climb a tree, it will live its whole life believing it is stupid.”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- Albert Einstein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7F4B573C-C8D5-4614-863F-64DB287BE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15153"/>
            <a:ext cx="6048382" cy="424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10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20B4D-635B-4ABE-9233-584CE428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D2614-4922-4E3C-9697-953DB8E77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64782FC4-3440-417E-AE90-36438E1E46DC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7" b="15657"/>
          <a:stretch>
            <a:fillRect/>
          </a:stretch>
        </p:blipFill>
        <p:spPr bwMode="auto">
          <a:xfrm>
            <a:off x="1182149" y="331304"/>
            <a:ext cx="9815002" cy="6195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92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4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Screen Shot 2015-04-30 at 10.5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3" y="643467"/>
            <a:ext cx="103410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48" y="-132283"/>
            <a:ext cx="5292852" cy="705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8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 noGrp="1"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6" y="0"/>
            <a:ext cx="9248775" cy="6992938"/>
          </a:xfrm>
          <a:prstGeom prst="rect">
            <a:avLst/>
          </a:prstGeom>
          <a:noFill/>
          <a:ln w="508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94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 noGrp="1"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74" y="0"/>
            <a:ext cx="9280526" cy="6961188"/>
          </a:xfrm>
          <a:prstGeom prst="rect">
            <a:avLst/>
          </a:prstGeom>
          <a:noFill/>
          <a:ln w="508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11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116D3F3F-E9BC-460C-875B-FCE8A1005A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6686" y="350802"/>
            <a:ext cx="8686800" cy="706438"/>
          </a:xfr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en-CA" altLang="en-US" sz="4000" dirty="0"/>
              <a:t>My Job/ Your Job</a:t>
            </a: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E05CECAA-DE14-4455-A1AB-1B04199B442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6425" y="1597026"/>
            <a:ext cx="4336636" cy="4835524"/>
          </a:xfr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Learn 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Work with others  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Think for myself 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Make decision 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Come to school prepared to work 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Ask when I don’t understand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Give teacher something to assess/evaluate 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Self evaluate </a:t>
            </a:r>
          </a:p>
          <a:p>
            <a:pPr eaLnBrk="1" hangingPunct="1">
              <a:lnSpc>
                <a:spcPct val="90000"/>
              </a:lnSpc>
            </a:pPr>
            <a:endParaRPr lang="en-CA" altLang="en-US" sz="2000" dirty="0"/>
          </a:p>
          <a:p>
            <a:pPr eaLnBrk="1" hangingPunct="1">
              <a:lnSpc>
                <a:spcPct val="90000"/>
              </a:lnSpc>
            </a:pPr>
            <a:endParaRPr lang="en-CA" altLang="en-US" sz="2400" dirty="0"/>
          </a:p>
        </p:txBody>
      </p:sp>
      <p:sp>
        <p:nvSpPr>
          <p:cNvPr id="3076" name="Rectangle 6">
            <a:extLst>
              <a:ext uri="{FF2B5EF4-FFF2-40B4-BE49-F238E27FC236}">
                <a16:creationId xmlns:a16="http://schemas.microsoft.com/office/drawing/2014/main" id="{2F0C1F5F-C2C4-44DC-9AA3-0E7AC1A22C3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1733687"/>
            <a:ext cx="4804741" cy="4768919"/>
          </a:xfr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Follow our class guidelines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Make plans and do the work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Share our beliefs (about how we do things in our classroom)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Be prepared (e.g., homework supplies)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Treat others with respect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500" dirty="0"/>
              <a:t>Use/participate in restitution process (positive problem solving  </a:t>
            </a:r>
          </a:p>
        </p:txBody>
      </p:sp>
      <p:pic>
        <p:nvPicPr>
          <p:cNvPr id="3077" name="Picture 9" descr="school_clipart_boy_writting">
            <a:hlinkClick r:id="rId2"/>
            <a:extLst>
              <a:ext uri="{FF2B5EF4-FFF2-40B4-BE49-F238E27FC236}">
                <a16:creationId xmlns:a16="http://schemas.microsoft.com/office/drawing/2014/main" id="{6F51366B-11B9-426D-867B-7D894AC0D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17" y="1733687"/>
            <a:ext cx="1962235" cy="156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1" descr="0511-0703-2014-0514">
            <a:hlinkClick r:id="rId4"/>
            <a:extLst>
              <a:ext uri="{FF2B5EF4-FFF2-40B4-BE49-F238E27FC236}">
                <a16:creationId xmlns:a16="http://schemas.microsoft.com/office/drawing/2014/main" id="{476ACF53-00DF-4ABE-A1BD-1E6C18BB9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371" y="5341938"/>
            <a:ext cx="1490663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 descr="education_clip_art">
            <a:hlinkClick r:id="rId6"/>
            <a:extLst>
              <a:ext uri="{FF2B5EF4-FFF2-40B4-BE49-F238E27FC236}">
                <a16:creationId xmlns:a16="http://schemas.microsoft.com/office/drawing/2014/main" id="{EE0465F5-0C5C-4AC8-A71A-2F5CD52FA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958" y="704021"/>
            <a:ext cx="1550987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0259DE-09EB-4198-B98D-9A6783334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How might our learning look…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678B4-024C-4EA3-89CA-42BA02BD2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r>
              <a:rPr lang="en-US" sz="2000" b="1" i="1" u="sng" dirty="0"/>
              <a:t>The Same</a:t>
            </a:r>
          </a:p>
        </p:txBody>
      </p: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41569-DF89-4BBA-AFA0-A081B0E54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r>
              <a:rPr lang="en-US" sz="2000" b="1" i="1" u="sng" dirty="0"/>
              <a:t>Different</a:t>
            </a:r>
          </a:p>
        </p:txBody>
      </p:sp>
    </p:spTree>
    <p:extLst>
      <p:ext uri="{BB962C8B-B14F-4D97-AF65-F5344CB8AC3E}">
        <p14:creationId xmlns:p14="http://schemas.microsoft.com/office/powerpoint/2010/main" val="2879935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4552" y="291877"/>
            <a:ext cx="6535007" cy="1237880"/>
          </a:xfrm>
        </p:spPr>
        <p:txBody>
          <a:bodyPr>
            <a:normAutofit/>
          </a:bodyPr>
          <a:lstStyle/>
          <a:p>
            <a:r>
              <a:rPr lang="en-US" sz="3100" b="1" i="1" dirty="0">
                <a:solidFill>
                  <a:srgbClr val="FF0000"/>
                </a:solidFill>
              </a:rPr>
              <a:t>Welcome Back!</a:t>
            </a:r>
            <a:br>
              <a:rPr lang="en-US" sz="3100" b="1" i="1" dirty="0">
                <a:solidFill>
                  <a:srgbClr val="000000"/>
                </a:solidFill>
              </a:rPr>
            </a:br>
            <a:r>
              <a:rPr lang="en-US" sz="3100" b="1" i="1" dirty="0">
                <a:solidFill>
                  <a:srgbClr val="000000"/>
                </a:solidFill>
              </a:rPr>
              <a:t>Learning Intentions, </a:t>
            </a:r>
            <a:r>
              <a:rPr lang="en-US" sz="3100" b="1" i="1" dirty="0">
                <a:solidFill>
                  <a:srgbClr val="FF0000"/>
                </a:solidFill>
              </a:rPr>
              <a:t>Monday, April 6th</a:t>
            </a:r>
          </a:p>
        </p:txBody>
      </p:sp>
      <p:sp>
        <p:nvSpPr>
          <p:cNvPr id="1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r="927" b="-3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D6FBA9F-D133-4CAC-8668-FB7537F1C6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9615353"/>
              </p:ext>
            </p:extLst>
          </p:nvPr>
        </p:nvGraphicFramePr>
        <p:xfrm>
          <a:off x="5671930" y="1821634"/>
          <a:ext cx="5989983" cy="9459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9983">
                  <a:extLst>
                    <a:ext uri="{9D8B030D-6E8A-4147-A177-3AD203B41FA5}">
                      <a16:colId xmlns:a16="http://schemas.microsoft.com/office/drawing/2014/main" val="3958809272"/>
                    </a:ext>
                  </a:extLst>
                </a:gridCol>
              </a:tblGrid>
              <a:tr h="4521646">
                <a:tc>
                  <a:txBody>
                    <a:bodyPr/>
                    <a:lstStyle/>
                    <a:p>
                      <a:r>
                        <a:rPr lang="en-US" sz="2500" b="1" i="1" u="sng" dirty="0">
                          <a:solidFill>
                            <a:schemeClr val="bg1"/>
                          </a:solidFill>
                        </a:rPr>
                        <a:t>We can:</a:t>
                      </a:r>
                    </a:p>
                    <a:p>
                      <a:endParaRPr lang="en-US" sz="2500" b="1" i="1" u="sng" dirty="0">
                        <a:solidFill>
                          <a:schemeClr val="bg1"/>
                        </a:solidFill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en-US" sz="2500" b="1" i="1" dirty="0">
                          <a:solidFill>
                            <a:schemeClr val="bg1"/>
                          </a:solidFill>
                        </a:rPr>
                        <a:t>Start getting organized and set some routines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en-US" sz="2500" b="1" i="1" dirty="0">
                          <a:solidFill>
                            <a:schemeClr val="bg1"/>
                          </a:solidFill>
                        </a:rPr>
                        <a:t>Read our daily visual (PowerPoint) 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en-US" sz="2500" b="1" i="1" dirty="0">
                          <a:solidFill>
                            <a:schemeClr val="bg1"/>
                          </a:solidFill>
                        </a:rPr>
                        <a:t>We can complete 3 tasks to prepare for Zoom Meeting - </a:t>
                      </a:r>
                      <a:r>
                        <a:rPr lang="en-US" sz="2500" b="1" i="1" dirty="0">
                          <a:solidFill>
                            <a:srgbClr val="FFFF00"/>
                          </a:solidFill>
                        </a:rPr>
                        <a:t>#1 Journal Entry, #2 View Video, #3 Explore Team Samaddar Website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z="2500" b="1" i="1" dirty="0">
                        <a:solidFill>
                          <a:schemeClr val="bg1"/>
                        </a:solidFill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en-US" sz="2500" b="1" i="1" dirty="0">
                          <a:solidFill>
                            <a:schemeClr val="bg1"/>
                          </a:solidFill>
                        </a:rPr>
                        <a:t>Participate in a Zoom meeting and offer feedback tomorrow</a:t>
                      </a:r>
                    </a:p>
                    <a:p>
                      <a:endParaRPr lang="en-US" sz="1800" b="1" i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980487"/>
                  </a:ext>
                </a:extLst>
              </a:tr>
              <a:tr h="4521646">
                <a:tc>
                  <a:txBody>
                    <a:bodyPr/>
                    <a:lstStyle/>
                    <a:p>
                      <a:endParaRPr lang="en-US" sz="1800" b="1" i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040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6612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3100" b="1" i="1" dirty="0">
                <a:solidFill>
                  <a:srgbClr val="000000"/>
                </a:solidFill>
              </a:rPr>
              <a:t>How might we support each other to be successful with our </a:t>
            </a:r>
            <a:r>
              <a:rPr lang="en-US" sz="3100" b="1" i="1" u="sng" dirty="0">
                <a:solidFill>
                  <a:srgbClr val="000000"/>
                </a:solidFill>
              </a:rPr>
              <a:t>new</a:t>
            </a:r>
            <a:r>
              <a:rPr lang="en-US" sz="3100" b="1" i="1" dirty="0">
                <a:solidFill>
                  <a:srgbClr val="000000"/>
                </a:solidFill>
              </a:rPr>
              <a:t> </a:t>
            </a:r>
            <a:r>
              <a:rPr lang="en-US" sz="3100" b="1" i="1" u="sng" dirty="0">
                <a:solidFill>
                  <a:srgbClr val="000000"/>
                </a:solidFill>
              </a:rPr>
              <a:t>way</a:t>
            </a:r>
            <a:r>
              <a:rPr lang="en-US" sz="3100" b="1" i="1" dirty="0">
                <a:solidFill>
                  <a:srgbClr val="000000"/>
                </a:solidFill>
              </a:rPr>
              <a:t> of doing things?</a:t>
            </a:r>
          </a:p>
        </p:txBody>
      </p:sp>
      <p:sp>
        <p:nvSpPr>
          <p:cNvPr id="1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r="927" b="-3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D6FBA9F-D133-4CAC-8668-FB7537F1C6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1788160"/>
              </p:ext>
            </p:extLst>
          </p:nvPr>
        </p:nvGraphicFramePr>
        <p:xfrm>
          <a:off x="5349202" y="2624368"/>
          <a:ext cx="6754240" cy="3327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7120">
                  <a:extLst>
                    <a:ext uri="{9D8B030D-6E8A-4147-A177-3AD203B41FA5}">
                      <a16:colId xmlns:a16="http://schemas.microsoft.com/office/drawing/2014/main" val="3958809272"/>
                    </a:ext>
                  </a:extLst>
                </a:gridCol>
                <a:gridCol w="3377120">
                  <a:extLst>
                    <a:ext uri="{9D8B030D-6E8A-4147-A177-3AD203B41FA5}">
                      <a16:colId xmlns:a16="http://schemas.microsoft.com/office/drawing/2014/main" val="1876242420"/>
                    </a:ext>
                  </a:extLst>
                </a:gridCol>
              </a:tblGrid>
              <a:tr h="33275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980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578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B729AC-736D-4580-A301-F6128A96D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DAILY ROUTINES WILL…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35E4DA-00E5-4842-A106-E75F98F5B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0574" y="801866"/>
            <a:ext cx="5306084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Help grow our independence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Continue our goals to be a classroom with highly engaged readers, writers, and learners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 Provide us a way to structure and use our time well in order that we try to meet everyone’s needs – learning and social emotional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We can use our routines to meet our learning intentions</a:t>
            </a:r>
          </a:p>
        </p:txBody>
      </p:sp>
    </p:spTree>
    <p:extLst>
      <p:ext uri="{BB962C8B-B14F-4D97-AF65-F5344CB8AC3E}">
        <p14:creationId xmlns:p14="http://schemas.microsoft.com/office/powerpoint/2010/main" val="3458844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37968B-8B48-44D2-ACC5-77742A2C7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Literacy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Weekly 5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2F4A319B-1E8B-468F-A1AF-7297F302B9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8756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4883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43E451-FDE6-4764-994A-DC7CB8836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56" r="27301" b="2"/>
          <a:stretch/>
        </p:blipFill>
        <p:spPr>
          <a:xfrm>
            <a:off x="-1" y="3725"/>
            <a:ext cx="5504917" cy="68505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BA5DB7-BF33-463C-AE3A-DD318F534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0CEB61-22FC-4DCD-9C6C-2B11BEDA7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Numeracy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Weekly 3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C0A04B-753E-4B7F-83A0-D2397EFA69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544769"/>
              </p:ext>
            </p:extLst>
          </p:nvPr>
        </p:nvGraphicFramePr>
        <p:xfrm>
          <a:off x="6090574" y="2421682"/>
          <a:ext cx="4977578" cy="3639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601139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C18C165-03FA-462A-8040-1015F19AEE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5110795"/>
              </p:ext>
            </p:extLst>
          </p:nvPr>
        </p:nvGraphicFramePr>
        <p:xfrm>
          <a:off x="-1216085" y="100125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>
            <a:extLst>
              <a:ext uri="{FF2B5EF4-FFF2-40B4-BE49-F238E27FC236}">
                <a16:creationId xmlns:a16="http://schemas.microsoft.com/office/drawing/2014/main" id="{44D8E67E-85F1-4C31-8C95-69957E48D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107" y="4245500"/>
            <a:ext cx="4217504" cy="221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0FFE1EC-5C8A-491E-A1BE-A0892FF4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724" y="644965"/>
            <a:ext cx="5278271" cy="315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32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ED38CFE8-DFEF-4D7A-AADF-F5A04C6C7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0" b="13478"/>
          <a:stretch/>
        </p:blipFill>
        <p:spPr bwMode="auto">
          <a:xfrm>
            <a:off x="-1" y="10"/>
            <a:ext cx="12192001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70">
            <a:extLst>
              <a:ext uri="{FF2B5EF4-FFF2-40B4-BE49-F238E27FC236}">
                <a16:creationId xmlns:a16="http://schemas.microsoft.com/office/drawing/2014/main" id="{DEF28D5B-2926-4FE4-BF22-EA37C737E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7"/>
          <a:stretch/>
        </p:blipFill>
        <p:spPr>
          <a:xfrm>
            <a:off x="0" y="3553566"/>
            <a:ext cx="12192000" cy="3304434"/>
          </a:xfrm>
          <a:prstGeom prst="rect">
            <a:avLst/>
          </a:prstGeom>
        </p:spPr>
      </p:pic>
      <p:sp>
        <p:nvSpPr>
          <p:cNvPr id="17413" name="Oval 72">
            <a:extLst>
              <a:ext uri="{FF2B5EF4-FFF2-40B4-BE49-F238E27FC236}">
                <a16:creationId xmlns:a16="http://schemas.microsoft.com/office/drawing/2014/main" id="{02E941BD-027E-419D-A57B-79D61423B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111" y="4606470"/>
            <a:ext cx="767645" cy="5751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356CEF-1939-4C49-8E39-8F2CE367F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5090844"/>
            <a:ext cx="10592174" cy="100065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To Be Continued…Stay Tuned Tomorrow 9:00 </a:t>
            </a:r>
            <a:r>
              <a:rPr lang="en-US" sz="4400" b="1" dirty="0" err="1">
                <a:solidFill>
                  <a:srgbClr val="0070C0"/>
                </a:solidFill>
              </a:rPr>
              <a:t>ish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DF8423-E228-4387-BDCA-288EC7585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788" y="4606470"/>
            <a:ext cx="9416898" cy="484374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94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 descr="ThankYou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936" y="1176793"/>
            <a:ext cx="4529036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47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3AD25-CBA8-42D8-91D6-6014945D8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05" y="180577"/>
            <a:ext cx="10515600" cy="1325563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i="1" dirty="0"/>
              <a:t>On Our Menu Today, Mon., April 6th</a:t>
            </a:r>
            <a:br>
              <a:rPr lang="en-US" b="1" i="1" dirty="0"/>
            </a:br>
            <a:r>
              <a:rPr lang="en-US" sz="3900" b="1" i="1" dirty="0">
                <a:solidFill>
                  <a:srgbClr val="C00000"/>
                </a:solidFill>
              </a:rPr>
              <a:t>You may wish to print or handwrite to post as a checklist</a:t>
            </a:r>
            <a:endParaRPr lang="en-US" sz="3900" b="1" dirty="0">
              <a:solidFill>
                <a:srgbClr val="C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557CA-8C0D-48D9-B5BD-DBE30596A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9144" y="1190267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Prior to 11:00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F477F-E4F3-446C-A08D-42FFFC499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861" y="2014179"/>
            <a:ext cx="8201869" cy="453239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5000" b="1" dirty="0"/>
              <a:t>A. </a:t>
            </a:r>
            <a:r>
              <a:rPr lang="en-US" sz="5000" b="1" u="sng" dirty="0"/>
              <a:t>Get Dressed / Have Breakfast</a:t>
            </a:r>
          </a:p>
          <a:p>
            <a:pPr marL="0" indent="0">
              <a:buNone/>
            </a:pPr>
            <a:r>
              <a:rPr lang="en-US" sz="5000" b="1" dirty="0"/>
              <a:t>B. </a:t>
            </a:r>
            <a:r>
              <a:rPr lang="en-US" sz="5000" b="1" u="sng" dirty="0"/>
              <a:t>Set Up Routines at Your Home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5000" dirty="0"/>
              <a:t>Set up a quiet space to work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5000" dirty="0"/>
              <a:t>Gather/organize all needed materials</a:t>
            </a:r>
          </a:p>
          <a:p>
            <a:pPr marL="0" indent="0">
              <a:buNone/>
            </a:pPr>
            <a:r>
              <a:rPr lang="en-US" sz="5000" b="1" dirty="0"/>
              <a:t>C. </a:t>
            </a:r>
            <a:r>
              <a:rPr lang="en-US" sz="5000" b="1" u="sng" dirty="0"/>
              <a:t>Read daily visual to know your day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5000" b="1" u="sng" dirty="0">
                <a:solidFill>
                  <a:srgbClr val="FF0000"/>
                </a:solidFill>
              </a:rPr>
              <a:t>Complete TASKS #1, #2, #3 before 11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5000" b="1" u="sng" cap="all" dirty="0">
                <a:solidFill>
                  <a:srgbClr val="7030A0"/>
                </a:solidFill>
              </a:rPr>
              <a:t>build in healthy snack and brain break</a:t>
            </a:r>
          </a:p>
          <a:p>
            <a:pPr marL="0" indent="0">
              <a:buNone/>
            </a:pPr>
            <a:endParaRPr lang="en-US" sz="5000" b="1" u="sng" cap="all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5000" b="1" u="sng" dirty="0"/>
              <a:t>11:00 Lunch</a:t>
            </a:r>
          </a:p>
          <a:p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DC521FC-6429-499E-98BB-096A2F64A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279">
            <a:off x="8213930" y="2145937"/>
            <a:ext cx="3757352" cy="2566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3842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A2D15AA5-2D73-4A11-A8C5-045F5F43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883" y="1"/>
            <a:ext cx="1219988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7872E6-A6C8-42A0-B305-FFEAF7F02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64" y="671722"/>
            <a:ext cx="5023459" cy="2321359"/>
          </a:xfrm>
        </p:spPr>
        <p:txBody>
          <a:bodyPr>
            <a:noAutofit/>
          </a:bodyPr>
          <a:lstStyle/>
          <a:p>
            <a:r>
              <a:rPr lang="en-US" sz="2500" b="1" u="sng" dirty="0">
                <a:solidFill>
                  <a:srgbClr val="C00000"/>
                </a:solidFill>
              </a:rPr>
              <a:t>Task #1 </a:t>
            </a:r>
            <a:br>
              <a:rPr lang="en-US" sz="2500" b="1" u="sng" dirty="0"/>
            </a:br>
            <a:br>
              <a:rPr lang="en-US" sz="2500" b="1" u="sng" dirty="0"/>
            </a:br>
            <a:r>
              <a:rPr lang="en-US" sz="2500" b="1" u="sng" dirty="0">
                <a:solidFill>
                  <a:srgbClr val="0070C0"/>
                </a:solidFill>
              </a:rPr>
              <a:t>Journal Writing/Think Like a Writer</a:t>
            </a:r>
            <a:br>
              <a:rPr lang="en-US" sz="2500" b="1" u="sng" dirty="0"/>
            </a:br>
            <a:br>
              <a:rPr lang="en-US" sz="2500" dirty="0"/>
            </a:br>
            <a:r>
              <a:rPr lang="en-US" sz="2500" b="1" u="sng" dirty="0"/>
              <a:t>1. Start a new journal  </a:t>
            </a:r>
            <a:r>
              <a:rPr lang="en-US" sz="2500" dirty="0"/>
              <a:t>- a book or create an ongoing “diary-styled” Google Doc  </a:t>
            </a:r>
            <a:r>
              <a:rPr lang="en-US" sz="2500" b="1" i="1" u="sng" dirty="0">
                <a:solidFill>
                  <a:srgbClr val="C00000"/>
                </a:solidFill>
              </a:rPr>
              <a:t>Remember to include April 6</a:t>
            </a:r>
            <a:r>
              <a:rPr lang="en-US" sz="2500" b="1" i="1" u="sng" baseline="30000" dirty="0">
                <a:solidFill>
                  <a:srgbClr val="C00000"/>
                </a:solidFill>
              </a:rPr>
              <a:t>th</a:t>
            </a:r>
            <a:r>
              <a:rPr lang="en-US" sz="2500" b="1" i="1" u="sng" dirty="0">
                <a:solidFill>
                  <a:srgbClr val="C00000"/>
                </a:solidFill>
              </a:rPr>
              <a:t> as your date</a:t>
            </a:r>
            <a:br>
              <a:rPr lang="en-US" sz="2500" dirty="0"/>
            </a:br>
            <a:endParaRPr lang="en-US" sz="2500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9158FAB-5B51-448D-B57F-B977E815C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44" name="Rectangle 64">
              <a:extLst>
                <a:ext uri="{FF2B5EF4-FFF2-40B4-BE49-F238E27FC236}">
                  <a16:creationId xmlns:a16="http://schemas.microsoft.com/office/drawing/2014/main" id="{522BD938-9DFF-4709-A3BD-499A2B456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66">
              <a:extLst>
                <a:ext uri="{FF2B5EF4-FFF2-40B4-BE49-F238E27FC236}">
                  <a16:creationId xmlns:a16="http://schemas.microsoft.com/office/drawing/2014/main" id="{EE23561C-E245-4EC9-996E-99893D1F1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64">
              <a:extLst>
                <a:ext uri="{FF2B5EF4-FFF2-40B4-BE49-F238E27FC236}">
                  <a16:creationId xmlns:a16="http://schemas.microsoft.com/office/drawing/2014/main" id="{336B954F-9D36-49C3-8B2C-EC327B40A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66">
              <a:extLst>
                <a:ext uri="{FF2B5EF4-FFF2-40B4-BE49-F238E27FC236}">
                  <a16:creationId xmlns:a16="http://schemas.microsoft.com/office/drawing/2014/main" id="{849AAB67-422A-4669-A954-FB5FA0631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64">
              <a:extLst>
                <a:ext uri="{FF2B5EF4-FFF2-40B4-BE49-F238E27FC236}">
                  <a16:creationId xmlns:a16="http://schemas.microsoft.com/office/drawing/2014/main" id="{212EC127-4771-463A-A7D7-C8B9D923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66">
              <a:extLst>
                <a:ext uri="{FF2B5EF4-FFF2-40B4-BE49-F238E27FC236}">
                  <a16:creationId xmlns:a16="http://schemas.microsoft.com/office/drawing/2014/main" id="{C92340F8-3D1D-481C-8E6A-DBB1C5A5F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64">
              <a:extLst>
                <a:ext uri="{FF2B5EF4-FFF2-40B4-BE49-F238E27FC236}">
                  <a16:creationId xmlns:a16="http://schemas.microsoft.com/office/drawing/2014/main" id="{ECCE0B4D-8F94-4455-89FE-2F37775A8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66">
              <a:extLst>
                <a:ext uri="{FF2B5EF4-FFF2-40B4-BE49-F238E27FC236}">
                  <a16:creationId xmlns:a16="http://schemas.microsoft.com/office/drawing/2014/main" id="{AA6AA56D-4829-4C1A-AB58-33D004169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64">
              <a:extLst>
                <a:ext uri="{FF2B5EF4-FFF2-40B4-BE49-F238E27FC236}">
                  <a16:creationId xmlns:a16="http://schemas.microsoft.com/office/drawing/2014/main" id="{73DE339F-48D1-468B-90E6-59A7FF9819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66">
              <a:extLst>
                <a:ext uri="{FF2B5EF4-FFF2-40B4-BE49-F238E27FC236}">
                  <a16:creationId xmlns:a16="http://schemas.microsoft.com/office/drawing/2014/main" id="{10ABA130-9453-4EBB-9410-3D2CE04E0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64">
              <a:extLst>
                <a:ext uri="{FF2B5EF4-FFF2-40B4-BE49-F238E27FC236}">
                  <a16:creationId xmlns:a16="http://schemas.microsoft.com/office/drawing/2014/main" id="{CBB3F52E-6FA3-4B26-9245-5420C9D6A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66">
              <a:extLst>
                <a:ext uri="{FF2B5EF4-FFF2-40B4-BE49-F238E27FC236}">
                  <a16:creationId xmlns:a16="http://schemas.microsoft.com/office/drawing/2014/main" id="{E05E0729-E81C-4ABC-840F-FED6F147A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64">
              <a:extLst>
                <a:ext uri="{FF2B5EF4-FFF2-40B4-BE49-F238E27FC236}">
                  <a16:creationId xmlns:a16="http://schemas.microsoft.com/office/drawing/2014/main" id="{92CEFBE2-704E-4F3D-9127-BF1AAAF0B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66">
              <a:extLst>
                <a:ext uri="{FF2B5EF4-FFF2-40B4-BE49-F238E27FC236}">
                  <a16:creationId xmlns:a16="http://schemas.microsoft.com/office/drawing/2014/main" id="{59C6C9C8-8026-4DB6-95BA-15AFB5F4C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64">
              <a:extLst>
                <a:ext uri="{FF2B5EF4-FFF2-40B4-BE49-F238E27FC236}">
                  <a16:creationId xmlns:a16="http://schemas.microsoft.com/office/drawing/2014/main" id="{C87A238B-F98E-42C1-80BF-9AFA32892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66">
              <a:extLst>
                <a:ext uri="{FF2B5EF4-FFF2-40B4-BE49-F238E27FC236}">
                  <a16:creationId xmlns:a16="http://schemas.microsoft.com/office/drawing/2014/main" id="{1AB93E8E-CF0D-416D-B04B-53CD5FE7B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64">
              <a:extLst>
                <a:ext uri="{FF2B5EF4-FFF2-40B4-BE49-F238E27FC236}">
                  <a16:creationId xmlns:a16="http://schemas.microsoft.com/office/drawing/2014/main" id="{D0F8339C-7983-42B5-8164-66D306B9C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66">
              <a:extLst>
                <a:ext uri="{FF2B5EF4-FFF2-40B4-BE49-F238E27FC236}">
                  <a16:creationId xmlns:a16="http://schemas.microsoft.com/office/drawing/2014/main" id="{F44A32FF-DC2C-45E7-BE24-405D435EF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64">
              <a:extLst>
                <a:ext uri="{FF2B5EF4-FFF2-40B4-BE49-F238E27FC236}">
                  <a16:creationId xmlns:a16="http://schemas.microsoft.com/office/drawing/2014/main" id="{F4AF73CC-5BCB-4B12-BCDD-108624BF7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66">
              <a:extLst>
                <a:ext uri="{FF2B5EF4-FFF2-40B4-BE49-F238E27FC236}">
                  <a16:creationId xmlns:a16="http://schemas.microsoft.com/office/drawing/2014/main" id="{DE8A7978-D28E-4E84-9E09-E6083A663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83101B-38C9-4142-926B-93EB3A055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855" y="3429000"/>
            <a:ext cx="5242570" cy="3233984"/>
          </a:xfrm>
        </p:spPr>
        <p:txBody>
          <a:bodyPr anchor="ctr">
            <a:normAutofit fontScale="925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1" u="sng" dirty="0"/>
              <a:t>2. Select one topic from below for today.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i="1" dirty="0"/>
          </a:p>
          <a:p>
            <a:pPr marR="0" lvl="0"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dirty="0"/>
              <a:t>What are you excited or worried about?</a:t>
            </a:r>
          </a:p>
          <a:p>
            <a:pPr marR="0" lvl="0"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dirty="0"/>
              <a:t>Write a letter to yourself 10 years in the future. What do you want to tell your future self?</a:t>
            </a:r>
          </a:p>
          <a:p>
            <a:pPr marR="0" lvl="0"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dirty="0"/>
              <a:t>How do you think the world will be different after the novel corona virus?</a:t>
            </a:r>
          </a:p>
          <a:p>
            <a:pPr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dirty="0"/>
              <a:t>Write a funny or exciting adventure story about what happens when school is closed.</a:t>
            </a:r>
          </a:p>
          <a:p>
            <a:pPr marR="0" lvl="0"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500" dirty="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784924C6-79CA-43DA-8E69-FF3A9964E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r="20273" b="1"/>
          <a:stretch/>
        </p:blipFill>
        <p:spPr bwMode="auto">
          <a:xfrm>
            <a:off x="5860472" y="730949"/>
            <a:ext cx="5731071" cy="54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47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872E6-A6C8-42A0-B305-FFEAF7F02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Autofit/>
          </a:bodyPr>
          <a:lstStyle/>
          <a:p>
            <a:r>
              <a:rPr lang="en-US" sz="3000" b="1" u="sng" dirty="0">
                <a:solidFill>
                  <a:srgbClr val="C00000"/>
                </a:solidFill>
              </a:rPr>
              <a:t>Task #2 – Our New Reality</a:t>
            </a:r>
            <a:br>
              <a:rPr lang="en-US" sz="3000" b="1" u="sng" dirty="0">
                <a:solidFill>
                  <a:srgbClr val="C00000"/>
                </a:solidFill>
              </a:rPr>
            </a:br>
            <a:br>
              <a:rPr lang="en-US" sz="3000" dirty="0">
                <a:solidFill>
                  <a:srgbClr val="C00000"/>
                </a:solidFill>
              </a:rPr>
            </a:br>
            <a:endParaRPr lang="en-US" sz="3000" dirty="0">
              <a:solidFill>
                <a:srgbClr val="C00000"/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1D4DF69-0503-46F3-BA22-BB15A4450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4023" y="2811104"/>
            <a:ext cx="3366480" cy="252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83101B-38C9-4142-926B-93EB3A055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087" y="2682433"/>
            <a:ext cx="6268278" cy="3864141"/>
          </a:xfrm>
        </p:spPr>
        <p:txBody>
          <a:bodyPr>
            <a:normAutofit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/>
              <a:t>Watch video this video recommended by Mrs.Nunes. Be prepared to share your take-aways during our Zoom Meeting. Enter this link and see where it takes you!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hlinkClick r:id="rId3"/>
              </a:rPr>
              <a:t>https://youtu.be/I5-dI74zxPg</a:t>
            </a:r>
            <a:endParaRPr lang="en-US" sz="2500" b="1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500" b="1" dirty="0"/>
            </a:br>
            <a:r>
              <a:rPr lang="en-US" sz="25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Jot your thoughts on a small piece of paper (size of post it note) about what you see, think and wonder.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5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 this paper to tape/glue into your thoughtbook when you get it back. </a:t>
            </a:r>
          </a:p>
          <a:p>
            <a:pPr marL="0" indent="0"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82227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C4169373-E625-4BAD-B93B-3BA93BE5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3012B5-6E1D-4085-AFF7-EDCC8581F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823" y="1762268"/>
            <a:ext cx="4023360" cy="2943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/>
              <a:t>What are you going to do for your brain break today? </a:t>
            </a:r>
            <a:br>
              <a:rPr lang="en-US" sz="3100" dirty="0"/>
            </a:br>
            <a:br>
              <a:rPr lang="en-US" sz="3100" dirty="0"/>
            </a:br>
            <a:r>
              <a:rPr lang="en-US" sz="3100" b="1" i="1" dirty="0"/>
              <a:t>Did you have a healthy snack?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829C34C-A1D3-4103-99E3-AA92FCCCF1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r="12399"/>
          <a:stretch/>
        </p:blipFill>
        <p:spPr bwMode="auto">
          <a:xfrm>
            <a:off x="604064" y="10"/>
            <a:ext cx="670199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2DF00571-E53F-4406-874C-D5333B3E8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3256" y="73152"/>
            <a:ext cx="1178966" cy="232963"/>
            <a:chOff x="7763256" y="73152"/>
            <a:chExt cx="1178966" cy="232963"/>
          </a:xfrm>
        </p:grpSpPr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805A8E07-08A3-48C5-A937-BA5C099EB6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BD95D223-D0F4-4A5A-A97F-904E11575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C234CFCF-E56D-4C71-AEA5-41C17CD2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4EE72264-410F-4071-B6A9-A94E1050E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4">
              <a:extLst>
                <a:ext uri="{FF2B5EF4-FFF2-40B4-BE49-F238E27FC236}">
                  <a16:creationId xmlns:a16="http://schemas.microsoft.com/office/drawing/2014/main" id="{38730288-0A00-4A97-8CE6-E7DFE81E3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id="{4EDA3E11-9FAA-4CBF-9FC7-A75068E7B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id="{7327A321-A57A-4019-AC19-30C3FEDE0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id="{45B013C8-DE8B-4D46-A566-8925FF2AB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D70623DD-9665-463E-9FF2-E11E76764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EF230DD2-4D19-4039-A31E-475B24712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A0DE572C-1F7E-41DF-B316-6D79DD003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75E93974-7575-4E1C-BB69-30CDE7C145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AB02B977-55BB-4684-B6DC-50B49F26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B8A7D2FD-4604-411A-8446-AAD738B9D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2FC67E06-3570-4522-8495-454D7C87E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E6A1839D-1BE9-41CB-B29B-AF529145D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20C714F7-E8CA-484B-8A29-E3194EC7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B4E21E71-D285-4AED-AA11-100533981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3568E8F-C4DD-4452-A8BE-CDC9A4FE48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56ABD5AB-B13C-4AA9-9066-E872473A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106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0C737-CDD0-4ED9-ABB6-B6B716F7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934" y="1152240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en-US" sz="4100" b="1" dirty="0">
                <a:solidFill>
                  <a:srgbClr val="C00000"/>
                </a:solidFill>
              </a:rPr>
              <a:t>Task #3 – </a:t>
            </a:r>
            <a:r>
              <a:rPr lang="en-US" sz="4100" b="1" i="1" dirty="0"/>
              <a:t>Check Out Our Team Samaddar Website</a:t>
            </a:r>
            <a:br>
              <a:rPr lang="en-US" sz="4100" b="1" i="1"/>
            </a:br>
            <a:r>
              <a:rPr lang="en-US" sz="4100" b="1" i="1">
                <a:hlinkClick r:id="rId2"/>
              </a:rPr>
              <a:t>http://</a:t>
            </a:r>
            <a:r>
              <a:rPr lang="en-US" sz="4100" b="1" i="1" dirty="0">
                <a:hlinkClick r:id="rId2"/>
              </a:rPr>
              <a:t>pamsamaddar.weebly.com</a:t>
            </a:r>
            <a:br>
              <a:rPr lang="en-US" sz="4100" b="1" i="1" dirty="0"/>
            </a:br>
            <a:endParaRPr lang="en-US" sz="4100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1E47A-8B16-46B2-8E7A-94E09B1C4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802499" cy="38298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Be prepared to share 3 things you notice on our website during Zoom.</a:t>
            </a:r>
          </a:p>
          <a:p>
            <a:pPr marL="0" indent="0">
              <a:buNone/>
            </a:pPr>
            <a:r>
              <a:rPr lang="en-US" sz="4000" i="1" dirty="0">
                <a:solidFill>
                  <a:srgbClr val="C00000"/>
                </a:solidFill>
              </a:rPr>
              <a:t>You may wish to jot your ideas on a slip of paper and keep it for your thoughtbook.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A3E2C23D-00EC-4298-BC82-EFD6595E1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4" r="904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2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DF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150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3AD25-CBA8-42D8-91D6-6014945D8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68" y="79512"/>
            <a:ext cx="8887309" cy="2168921"/>
          </a:xfrm>
          <a:solidFill>
            <a:schemeClr val="bg2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b="1" u="sng" dirty="0"/>
              <a:t>What’s Up Today, Monday April 6th</a:t>
            </a:r>
            <a:br>
              <a:rPr lang="en-US" dirty="0"/>
            </a:br>
            <a:r>
              <a:rPr lang="en-US" sz="4000" dirty="0"/>
              <a:t>Consider re-viewing Zoom instructions</a:t>
            </a:r>
            <a:br>
              <a:rPr lang="en-US" sz="4000" dirty="0"/>
            </a:br>
            <a:r>
              <a:rPr lang="en-US" sz="4000" dirty="0"/>
              <a:t>We will go over features of zoom together</a:t>
            </a:r>
            <a:endParaRPr lang="en-US" sz="3900" b="1" dirty="0">
              <a:solidFill>
                <a:srgbClr val="C0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D991B-4606-495A-9508-7F168B5573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 rot="21045102">
            <a:off x="656008" y="2753358"/>
            <a:ext cx="5196951" cy="3444878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40000" lnSpcReduction="20000"/>
          </a:bodyPr>
          <a:lstStyle/>
          <a:p>
            <a:endParaRPr lang="en-US" sz="6300" dirty="0"/>
          </a:p>
          <a:p>
            <a:r>
              <a:rPr lang="en-US" sz="6300" u="sng" dirty="0"/>
              <a:t>11:45</a:t>
            </a:r>
            <a:r>
              <a:rPr lang="en-US" sz="6300" dirty="0"/>
              <a:t> Start to get ready for Zoom Meeting.</a:t>
            </a:r>
          </a:p>
          <a:p>
            <a:r>
              <a:rPr lang="en-US" sz="6300" dirty="0"/>
              <a:t>Are all 3 tasks complete?</a:t>
            </a:r>
          </a:p>
          <a:p>
            <a:r>
              <a:rPr lang="en-US" sz="6300" dirty="0"/>
              <a:t>Log on 10 minutes early so you are not rushed.  </a:t>
            </a:r>
          </a:p>
          <a:p>
            <a:r>
              <a:rPr lang="en-US" sz="6300" dirty="0"/>
              <a:t>Go to link sent to you in Google Docs.</a:t>
            </a:r>
          </a:p>
          <a:p>
            <a:r>
              <a:rPr lang="en-US" sz="6300" dirty="0"/>
              <a:t>Meeting begins at exactly 12 Noon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33707-26AB-4C09-A47B-4F34B106EA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2075" y="3216842"/>
            <a:ext cx="4604507" cy="2517913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Zoom Meeting Begins 12:00 Noon</a:t>
            </a:r>
          </a:p>
          <a:p>
            <a:r>
              <a:rPr lang="en-US" dirty="0"/>
              <a:t>Ends About 12:30 p.m.</a:t>
            </a:r>
          </a:p>
          <a:p>
            <a:endParaRPr lang="en-US" dirty="0"/>
          </a:p>
          <a:p>
            <a:r>
              <a:rPr lang="en-US" dirty="0"/>
              <a:t>Know I Have to Admit You from Waiting Room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0C2C97F-3C65-45B1-A898-D2DE7D3C0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6"/>
          <a:stretch/>
        </p:blipFill>
        <p:spPr bwMode="auto">
          <a:xfrm>
            <a:off x="8369262" y="374249"/>
            <a:ext cx="3393425" cy="251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538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1144</Words>
  <Application>Microsoft Office PowerPoint</Application>
  <PresentationFormat>Widescreen</PresentationFormat>
  <Paragraphs>139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Rockwell</vt:lpstr>
      <vt:lpstr>Wingdings</vt:lpstr>
      <vt:lpstr>Office Theme</vt:lpstr>
      <vt:lpstr>Team Samaddar   Connect-Learn-Grow #1 Daily Visual, Week of April 6th-9th</vt:lpstr>
      <vt:lpstr>“TO DO’S” BEFORE 11</vt:lpstr>
      <vt:lpstr>Welcome Back! Learning Intentions, Monday, April 6th</vt:lpstr>
      <vt:lpstr>On Our Menu Today, Mon., April 6th You may wish to print or handwrite to post as a checklist</vt:lpstr>
      <vt:lpstr>Task #1   Journal Writing/Think Like a Writer  1. Start a new journal  - a book or create an ongoing “diary-styled” Google Doc  Remember to include April 6th as your date </vt:lpstr>
      <vt:lpstr>Task #2 – Our New Reality  </vt:lpstr>
      <vt:lpstr>What are you going to do for your brain break today?   Did you have a healthy snack? </vt:lpstr>
      <vt:lpstr>Task #3 – Check Out Our Team Samaddar Website http://pamsamaddar.weebly.com </vt:lpstr>
      <vt:lpstr>What’s Up Today, Monday April 6th Consider re-viewing Zoom instructions We will go over features of zoom together</vt:lpstr>
      <vt:lpstr> Have Some Time Before Lunch? Consider re-viewing Zoom instructions </vt:lpstr>
      <vt:lpstr>Remember to log on to Zoom at 11:50!  Wait for me to let you in from the waiting room </vt:lpstr>
      <vt:lpstr>PowerPoint Presentation</vt:lpstr>
      <vt:lpstr> Log On and Wait for Zoom Meeting. My computer will display slideshow once we start! </vt:lpstr>
      <vt:lpstr>Welcme &amp; Check In – How Are We Feeling?</vt:lpstr>
      <vt:lpstr>Keep in Mind While We Participate in Our 1st Zoom Meeting</vt:lpstr>
      <vt:lpstr>Remember…</vt:lpstr>
      <vt:lpstr>What are some things we might consider to organize ourselves at home each day to move our learning forward and to help each of us cope with our new reality? </vt:lpstr>
      <vt:lpstr>Let’s Have Some Fun!</vt:lpstr>
      <vt:lpstr>As a class, what do we believe is important? </vt:lpstr>
      <vt:lpstr>Creating a Safe &amp; Comfortable Place to Learn &amp; Grow</vt:lpstr>
      <vt:lpstr>PowerPoint Presentation</vt:lpstr>
      <vt:lpstr>Remember? Arboretum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Job/ Your Job</vt:lpstr>
      <vt:lpstr>How might our learning look…</vt:lpstr>
      <vt:lpstr>How might we support each other to be successful with our new way of doing things?</vt:lpstr>
      <vt:lpstr>DAILY ROUTINES WILL…</vt:lpstr>
      <vt:lpstr>Literacy Weekly 5</vt:lpstr>
      <vt:lpstr>Numeracy Weekly 3</vt:lpstr>
      <vt:lpstr>PowerPoint Presentation</vt:lpstr>
      <vt:lpstr>To Be Continued…Stay Tuned Tomorrow 9:00 ish 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Samaddar   Connect-Learn-Grow #1 Daily Visual, Week of April 6th-9th</dc:title>
  <dc:creator>Pamela Samaddar</dc:creator>
  <cp:lastModifiedBy>Pamela Samaddar</cp:lastModifiedBy>
  <cp:revision>5</cp:revision>
  <dcterms:created xsi:type="dcterms:W3CDTF">2020-04-06T06:20:52Z</dcterms:created>
  <dcterms:modified xsi:type="dcterms:W3CDTF">2020-04-06T06:32:59Z</dcterms:modified>
</cp:coreProperties>
</file>