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01" r:id="rId3"/>
    <p:sldId id="398" r:id="rId4"/>
    <p:sldId id="308" r:id="rId5"/>
    <p:sldId id="352" r:id="rId6"/>
    <p:sldId id="399" r:id="rId7"/>
    <p:sldId id="348" r:id="rId8"/>
    <p:sldId id="335" r:id="rId9"/>
    <p:sldId id="385" r:id="rId10"/>
    <p:sldId id="400" r:id="rId11"/>
    <p:sldId id="3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Samaddar" initials="PS" lastIdx="1" clrIdx="0">
    <p:extLst>
      <p:ext uri="{19B8F6BF-5375-455C-9EA6-DF929625EA0E}">
        <p15:presenceInfo xmlns:p15="http://schemas.microsoft.com/office/powerpoint/2012/main" userId="S::Pamela.Samaddar@sd23.bc.ca::efa8a926-f242-47f2-a87d-38baafdb92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A062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BE6B-EC24-455D-B02B-B405EAD751E9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0651-39AE-4A8F-8C42-AE5208F95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185B-7591-480B-8481-845D190C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D5CA-6F58-4AEF-A022-4C8379DCF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3949-357C-4BA4-A91D-2748ACA0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48B5-513D-4CE0-B1FB-C4E7666BB0EF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BCFF-191C-409A-B0D3-6C2CF427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17EA-9F6B-42AE-A76C-39F7223C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574B-1937-4719-B580-D7B7A48C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7FF64-B861-4363-9F73-0AA2D298A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0A31-90A0-4471-9C48-AE30FB64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92C-5E02-4161-9D8D-34E23499BABB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12D5-795F-4541-A97F-3EF95246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1702-1509-463E-8591-4F63E05C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6492D-6855-4483-BB40-74F655A7D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5F627-F1EF-46D0-B1CA-1D665C90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62BF-C517-4E95-A770-8D6432AE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73AB-81FC-4A0B-9D90-B0568FF97FE4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7830-60AE-4B53-A65C-3615A554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6F24-2ADE-4608-96CE-66FEB3D0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089-C1D9-417A-BA55-2697A7F8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E821-7B58-4AD2-9F7B-3BF2B70D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5D4D-0FB6-4E07-998D-DF2F24E5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E8E-7F3D-42E0-A93E-9CF39DB3CF6F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A856-6DA9-4F06-BC88-43EE9D7D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4EDF-7D63-49D0-9B01-FE615DF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88DD-50B2-4A90-835C-26962D50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9DCF-430A-421C-9128-A46B0609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F413-03BA-4CED-BEE8-C07EFCF3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A24-ACBE-4C54-9D72-834BDFAE53A5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C094-E08A-4D2A-9E56-6229EDCC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0025-E79C-4AA6-AD8C-F01C54B2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DE06-5E31-495C-B226-2723F35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8E93-2729-4BB0-BE52-10BF042A0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6AFA6-04BA-4D22-BD25-FDD4090D4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F677-BFDC-48D3-8BFB-F04B23DE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672F-41F0-42E9-A43F-0AF73A8B1759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5999-B7E1-4F58-A73D-5E3A0AC5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58804-31E0-443E-8D93-982DED5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17EA-694C-46B1-B735-CBE67633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BB05-4735-4856-B76B-E2C15AFD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377E-34B1-4F7A-B05A-715CAD9A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3A213-3A5C-4931-8B4B-183BA8866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21968-166B-4243-AD20-0DADA4AC8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46A6F-6C74-4193-ACEB-0CBFFEC5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2CD9-E7A7-4472-AD82-AB43F360B1DA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9BC40-9167-4666-ACD4-458EC12B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6E4F5-FEDA-4385-A0C4-8D42763B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CBBF-6EF3-463B-BF75-66F537A4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C083D-0FD9-4AC3-B3D0-B336EA7A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3756-0A3A-4E77-8878-3658AE020997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29479-5968-4AD9-8C82-B324BE3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A1CA5-507D-48C7-8FCB-EEFEDC53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32A6F-7439-4AB1-9F89-3B63D70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6F50-787F-44DC-8B73-2047F537E6C1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8F9C0-0570-4F3E-BFA2-B183BAA9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A786-6603-476C-8844-2A5564CA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7C8C-C42C-4BA1-BAB7-22D3FAD8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4D71-D7A3-4DFB-A65C-E878CA7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2866F-C5DC-4B07-A9C1-457B91845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C268-9FA9-4F22-8365-3F581BD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C298-4EBC-4030-B0DF-C6F8435490C8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1FF4-B456-404B-9C5E-DACC8916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1DAF4-F4FB-49FC-9272-CB33E83C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5AD9-6C93-42D5-8AC2-D2871AC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03565-3CBE-4B32-B228-BADAA4E34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96F9-0FE9-411C-A555-A1F2FE609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37C9-C435-4FAC-A399-7D744725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337-F6E0-48E3-AB73-8F8CACEFB9AD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40D2-9477-4F32-BB32-B55AD86D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79F9-0586-4098-905D-B6AA2843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C002F-36C6-41FD-BD49-2B821D30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75715-ED75-4A0E-81B7-C44F1574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6B47-F3BA-408E-A515-814796813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B0B-000F-4293-8454-3BCE7BB4F706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99F0-C7B9-494B-B1F0-4E93384AB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DC8E-998D-4589-8A22-ACE5221CC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mbi.i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4C1A8D2-FCD3-4998-8A4A-E9C11C90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 b="6325"/>
          <a:stretch/>
        </p:blipFill>
        <p:spPr bwMode="auto">
          <a:xfrm>
            <a:off x="-1" y="227107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72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12192000" cy="3304434"/>
          </a:xfrm>
          <a:prstGeom prst="rect">
            <a:avLst/>
          </a:prstGeom>
        </p:spPr>
      </p:pic>
      <p:sp>
        <p:nvSpPr>
          <p:cNvPr id="1031" name="Oval 74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198A-DF66-46E0-820E-0B9F5CF2B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368" y="4308025"/>
            <a:ext cx="10615262" cy="1459585"/>
          </a:xfrm>
        </p:spPr>
        <p:txBody>
          <a:bodyPr anchor="t">
            <a:no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Team Samaddar 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Connect-Learn-Grow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Week Of: April 20</a:t>
            </a:r>
            <a:r>
              <a:rPr lang="en-US" sz="30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th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-24th</a:t>
            </a:r>
            <a:b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000" b="1" i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D2C47-6F79-45D1-AC69-171CDA6F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0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4BD7-6910-490D-B92F-2436381E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Quote of the Day </a:t>
            </a:r>
            <a:b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Let’s Focus on a Growth!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64410-12A4-46F5-9D6B-AE5FAD7871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/>
              <a:t>“Promise me you’ll always remember: you’re braver than you believe, and stronger than you seem, and smarter than you think.” - Winne the Pooh - A.A. Milne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690A00-D2E4-4215-89BF-0ACC52D88F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Tell Us @ Zoom Meeting</a:t>
            </a:r>
          </a:p>
          <a:p>
            <a:r>
              <a:rPr lang="en-US" dirty="0"/>
              <a:t>(1) What the quote means in your own words</a:t>
            </a:r>
          </a:p>
          <a:p>
            <a:r>
              <a:rPr lang="en-US" dirty="0"/>
              <a:t>(2) How could you apply this quote to yourself (connect to self)</a:t>
            </a:r>
          </a:p>
          <a:p>
            <a:r>
              <a:rPr lang="en-US" dirty="0"/>
              <a:t>(3) What can the world learn from this quote? (connect to world)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595C-5CF8-4B5E-9466-57BCFC36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What Winnie the Pooh Can Teach Us About PTSD | Psychology Today">
            <a:extLst>
              <a:ext uri="{FF2B5EF4-FFF2-40B4-BE49-F238E27FC236}">
                <a16:creationId xmlns:a16="http://schemas.microsoft.com/office/drawing/2014/main" id="{32087939-5737-498B-B347-5E99351B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44" y="3872345"/>
            <a:ext cx="2985655" cy="29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8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an stop here - Buy this stock illustration and explore similar ...">
            <a:extLst>
              <a:ext uri="{FF2B5EF4-FFF2-40B4-BE49-F238E27FC236}">
                <a16:creationId xmlns:a16="http://schemas.microsoft.com/office/drawing/2014/main" id="{4434C497-FC3D-4AE2-B514-71631161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596" y="2074655"/>
            <a:ext cx="4006377" cy="35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86F16-B3C1-43D1-914E-6BC1C2F4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9E450C-6A12-4A19-8058-1960A8C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5" y="2851855"/>
            <a:ext cx="4771396" cy="20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3C4952-6010-4A3D-856B-F4F183B8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13" y="581437"/>
            <a:ext cx="11237976" cy="14494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i="1" dirty="0"/>
              <a:t>Wait for Zoom Meeting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12:00 – Excited to See You All!</a:t>
            </a:r>
            <a:br>
              <a:rPr lang="en-US" dirty="0"/>
            </a:b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7B050-531A-4A19-A090-6E59565B0A03}"/>
              </a:ext>
            </a:extLst>
          </p:cNvPr>
          <p:cNvSpPr/>
          <p:nvPr/>
        </p:nvSpPr>
        <p:spPr>
          <a:xfrm>
            <a:off x="6320829" y="51560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br>
              <a:rPr lang="nl-N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D00274-C342-4FB6-B229-EA2F0C73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b="1" dirty="0"/>
              <a:t>MON., APRIL 20TH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E72E5B1-28C8-4C48-A4B6-E1F5594E5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BEGINS HERE!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8E72A-9400-4B5C-A376-851FC57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19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90661A-6A70-403C-BAA3-1FF0DFFB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882" y="72449"/>
            <a:ext cx="10515600" cy="1325563"/>
          </a:xfrm>
        </p:spPr>
        <p:txBody>
          <a:bodyPr/>
          <a:lstStyle/>
          <a:p>
            <a:r>
              <a:rPr lang="en-US" b="1" i="1" u="sng" dirty="0">
                <a:highlight>
                  <a:srgbClr val="FF66CC"/>
                </a:highlight>
              </a:rPr>
              <a:t>Our Zoom Meetings This Week</a:t>
            </a:r>
            <a:r>
              <a:rPr lang="en-US" b="1" i="1" dirty="0">
                <a:highlight>
                  <a:srgbClr val="FF66CC"/>
                </a:highlight>
              </a:rPr>
              <a:t>  April 20</a:t>
            </a:r>
            <a:r>
              <a:rPr lang="en-US" b="1" i="1" baseline="30000" dirty="0">
                <a:highlight>
                  <a:srgbClr val="FF66CC"/>
                </a:highlight>
              </a:rPr>
              <a:t>th</a:t>
            </a:r>
            <a:r>
              <a:rPr lang="en-US" b="1" i="1" dirty="0">
                <a:highlight>
                  <a:srgbClr val="FF66CC"/>
                </a:highlight>
              </a:rPr>
              <a:t>-24th</a:t>
            </a:r>
            <a:endParaRPr lang="en-US" b="1" i="1" u="sng" dirty="0">
              <a:highlight>
                <a:srgbClr val="FF66CC"/>
              </a:highlight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5C1B528-93B5-4EE0-8CF3-1546F8240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51356"/>
              </p:ext>
            </p:extLst>
          </p:nvPr>
        </p:nvGraphicFramePr>
        <p:xfrm>
          <a:off x="540518" y="1314115"/>
          <a:ext cx="7255827" cy="439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372">
                  <a:extLst>
                    <a:ext uri="{9D8B030D-6E8A-4147-A177-3AD203B41FA5}">
                      <a16:colId xmlns:a16="http://schemas.microsoft.com/office/drawing/2014/main" val="63869674"/>
                    </a:ext>
                  </a:extLst>
                </a:gridCol>
                <a:gridCol w="1688848">
                  <a:extLst>
                    <a:ext uri="{9D8B030D-6E8A-4147-A177-3AD203B41FA5}">
                      <a16:colId xmlns:a16="http://schemas.microsoft.com/office/drawing/2014/main" val="3588392325"/>
                    </a:ext>
                  </a:extLst>
                </a:gridCol>
                <a:gridCol w="1782086">
                  <a:extLst>
                    <a:ext uri="{9D8B030D-6E8A-4147-A177-3AD203B41FA5}">
                      <a16:colId xmlns:a16="http://schemas.microsoft.com/office/drawing/2014/main" val="2458756764"/>
                    </a:ext>
                  </a:extLst>
                </a:gridCol>
                <a:gridCol w="2435521">
                  <a:extLst>
                    <a:ext uri="{9D8B030D-6E8A-4147-A177-3AD203B41FA5}">
                      <a16:colId xmlns:a16="http://schemas.microsoft.com/office/drawing/2014/main" val="218626466"/>
                    </a:ext>
                  </a:extLst>
                </a:gridCol>
              </a:tblGrid>
              <a:tr h="37529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Grade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16621"/>
                  </a:ext>
                </a:extLst>
              </a:tr>
              <a:tr h="639717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11:58 – 12:40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99523"/>
                  </a:ext>
                </a:extLst>
              </a:tr>
              <a:tr h="639717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10:30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11:58 – 12:38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78885"/>
                  </a:ext>
                </a:extLst>
              </a:tr>
              <a:tr h="914016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10:30-11:10</a:t>
                      </a:r>
                    </a:p>
                    <a:p>
                      <a:r>
                        <a:rPr lang="en-US" b="1" dirty="0"/>
                        <a:t>Lunch Invite 11:30 (15 min.)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283784"/>
                  </a:ext>
                </a:extLst>
              </a:tr>
              <a:tr h="639717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11:58 – 12:38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9:50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7519"/>
                  </a:ext>
                </a:extLst>
              </a:tr>
              <a:tr h="1184235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8:30 – 9:10</a:t>
                      </a:r>
                    </a:p>
                    <a:p>
                      <a:r>
                        <a:rPr lang="en-US" b="1" dirty="0"/>
                        <a:t>Lunch Invite 11:15 (15 minutes)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1467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3A5A-DBA5-443C-BC5D-9A04B43D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18408-AC1E-4E1B-A57B-1830A285E647}"/>
              </a:ext>
            </a:extLst>
          </p:cNvPr>
          <p:cNvSpPr txBox="1"/>
          <p:nvPr/>
        </p:nvSpPr>
        <p:spPr>
          <a:xfrm>
            <a:off x="1328057" y="5769471"/>
            <a:ext cx="910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u="sng" dirty="0">
                <a:highlight>
                  <a:srgbClr val="FFFF00"/>
                </a:highlight>
              </a:rPr>
              <a:t>Mrs. Schultz &amp; Mrs. Boulanger  - Additional Zooms for Some of You!</a:t>
            </a:r>
          </a:p>
          <a:p>
            <a:pPr algn="ctr"/>
            <a:r>
              <a:rPr lang="en-US" sz="2200" b="1" i="1" u="sng" dirty="0">
                <a:highlight>
                  <a:srgbClr val="FFFF00"/>
                </a:highlight>
              </a:rPr>
              <a:t>Private Emails/Phone Calls </a:t>
            </a:r>
            <a:r>
              <a:rPr lang="en-US" sz="2200" b="1" i="1" u="sng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2200" b="1" i="1" u="sng" dirty="0">
              <a:highlight>
                <a:srgbClr val="FFFF00"/>
              </a:highlight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E49CA3-3DA7-47DA-B0CD-BD91911CF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 bwMode="auto">
          <a:xfrm>
            <a:off x="8028744" y="1455806"/>
            <a:ext cx="3390338" cy="16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4BF9727-C96A-4A53-A55A-1AEDD713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83" y="3477395"/>
            <a:ext cx="2858117" cy="19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0388A-A1A1-4178-B5D0-38FA847A29DD}"/>
              </a:ext>
            </a:extLst>
          </p:cNvPr>
          <p:cNvSpPr/>
          <p:nvPr/>
        </p:nvSpPr>
        <p:spPr>
          <a:xfrm>
            <a:off x="3886200" y="45691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br>
              <a:rPr lang="nl-N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1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927" b="-3"/>
          <a:stretch/>
        </p:blipFill>
        <p:spPr>
          <a:xfrm>
            <a:off x="142028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6FBA9F-D133-4CAC-8668-FB7537F1C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717631"/>
              </p:ext>
            </p:extLst>
          </p:nvPr>
        </p:nvGraphicFramePr>
        <p:xfrm>
          <a:off x="5799042" y="3140640"/>
          <a:ext cx="559689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897">
                  <a:extLst>
                    <a:ext uri="{9D8B030D-6E8A-4147-A177-3AD203B41FA5}">
                      <a16:colId xmlns:a16="http://schemas.microsoft.com/office/drawing/2014/main" val="3958809272"/>
                    </a:ext>
                  </a:extLst>
                </a:gridCol>
              </a:tblGrid>
              <a:tr h="2091728">
                <a:tc>
                  <a:txBody>
                    <a:bodyPr/>
                    <a:lstStyle/>
                    <a:p>
                      <a:r>
                        <a:rPr lang="en-US" sz="2500" b="1" i="1" u="sng" dirty="0">
                          <a:solidFill>
                            <a:schemeClr val="bg1"/>
                          </a:solidFill>
                        </a:rPr>
                        <a:t>We can: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Own Our Learning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Complete today’s tasks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Complete overdue work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Access all sites 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Attend Zoom Meeting 12:00</a:t>
                      </a:r>
                    </a:p>
                    <a:p>
                      <a:endParaRPr lang="en-US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8048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883" y="1095994"/>
            <a:ext cx="6535007" cy="1237880"/>
          </a:xfrm>
        </p:spPr>
        <p:txBody>
          <a:bodyPr>
            <a:noAutofit/>
          </a:bodyPr>
          <a:lstStyle/>
          <a:p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u="sng" dirty="0">
                <a:solidFill>
                  <a:srgbClr val="FF0000"/>
                </a:solidFill>
              </a:rPr>
              <a:t>Learning Intentions </a:t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Mon., April 20th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411F-D785-4B05-9E4B-17F20796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1EFF-5E2E-4301-8310-08503F0C6A04}"/>
              </a:ext>
            </a:extLst>
          </p:cNvPr>
          <p:cNvSpPr txBox="1"/>
          <p:nvPr/>
        </p:nvSpPr>
        <p:spPr>
          <a:xfrm>
            <a:off x="995611" y="1237880"/>
            <a:ext cx="3483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FFFF00"/>
                </a:highlight>
              </a:rPr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246661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CC61A-752A-40ED-86C7-5D132EF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CHECKLIST FOR TODAY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B7E8-F0DF-4D25-8213-4ED7E2D6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/>
              <a:t>In Google Classroom Folder &amp; Posted on Website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i="1" u="sng" dirty="0">
                <a:solidFill>
                  <a:srgbClr val="FF0000"/>
                </a:solidFill>
              </a:rPr>
              <a:t>For Today’s Zoom Meeting</a:t>
            </a:r>
          </a:p>
          <a:p>
            <a:pPr marL="0" indent="0">
              <a:buNone/>
            </a:pPr>
            <a:r>
              <a:rPr lang="en-US" sz="3500" b="1" dirty="0">
                <a:highlight>
                  <a:srgbClr val="00FFFF"/>
                </a:highlight>
              </a:rPr>
              <a:t>Poetry</a:t>
            </a:r>
            <a:r>
              <a:rPr lang="en-US" sz="3500" b="1" dirty="0"/>
              <a:t> – 3 videos watched (3 boxes of point form notes complete)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u="sng" dirty="0">
                <a:highlight>
                  <a:srgbClr val="00FFFF"/>
                </a:highlight>
              </a:rPr>
              <a:t>New</a:t>
            </a:r>
            <a:r>
              <a:rPr lang="en-US" sz="3500" b="1" dirty="0"/>
              <a:t>! Quote of the Day</a:t>
            </a:r>
          </a:p>
          <a:p>
            <a:pPr marL="0" indent="0">
              <a:buNone/>
            </a:pPr>
            <a:endParaRPr lang="en-US" sz="35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90AA-C8F1-49EB-BEEE-F8DD77E5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5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0" name="Picture 2" descr="http://www.delsea.k12.nj.us/Academic/MediaCenter/hs/poetry.jpg">
            <a:extLst>
              <a:ext uri="{FF2B5EF4-FFF2-40B4-BE49-F238E27FC236}">
                <a16:creationId xmlns:a16="http://schemas.microsoft.com/office/drawing/2014/main" id="{9C727E59-C9AB-4A60-B1EA-2863360E1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1" b="1"/>
          <a:stretch/>
        </p:blipFill>
        <p:spPr bwMode="auto">
          <a:xfrm>
            <a:off x="2129137" y="4194580"/>
            <a:ext cx="1790685" cy="18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27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CC61A-752A-40ED-86C7-5D132EF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LAST WEEK’S WORK?</a:t>
            </a: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ALL IN?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B7E8-F0DF-4D25-8213-4ED7E2D6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/>
              <a:t>Scroll through “</a:t>
            </a:r>
            <a:r>
              <a:rPr lang="en-US" sz="3500" b="1" dirty="0">
                <a:solidFill>
                  <a:srgbClr val="FF0000"/>
                </a:solidFill>
              </a:rPr>
              <a:t>Stream</a:t>
            </a:r>
            <a:r>
              <a:rPr lang="en-US" sz="3500" b="1" dirty="0"/>
              <a:t>” of Google Classroom </a:t>
            </a:r>
          </a:p>
          <a:p>
            <a:pPr marL="0" indent="0">
              <a:buNone/>
            </a:pPr>
            <a:r>
              <a:rPr lang="en-US" sz="3500" b="1" dirty="0"/>
              <a:t>“</a:t>
            </a:r>
            <a:r>
              <a:rPr lang="en-US" sz="3500" b="1" dirty="0">
                <a:solidFill>
                  <a:srgbClr val="FF0000"/>
                </a:solidFill>
              </a:rPr>
              <a:t>Turn In</a:t>
            </a:r>
            <a:r>
              <a:rPr lang="en-US" sz="3500" b="1" dirty="0"/>
              <a:t>” using </a:t>
            </a:r>
            <a:r>
              <a:rPr lang="en-US" sz="3500" b="1" dirty="0">
                <a:solidFill>
                  <a:srgbClr val="FF0000"/>
                </a:solidFill>
              </a:rPr>
              <a:t>Google Classroom </a:t>
            </a:r>
            <a:r>
              <a:rPr lang="en-US" sz="3500" b="1" dirty="0"/>
              <a:t>feature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Posts to FreshGrade</a:t>
            </a:r>
          </a:p>
          <a:p>
            <a:pPr marL="0" indent="0">
              <a:buNone/>
            </a:pPr>
            <a:r>
              <a:rPr lang="en-US" sz="3500" b="1" dirty="0"/>
              <a:t>a)Math Exit Ticket (Fri)</a:t>
            </a:r>
          </a:p>
          <a:p>
            <a:pPr marL="0" indent="0">
              <a:buNone/>
            </a:pPr>
            <a:r>
              <a:rPr lang="en-US" sz="3500" b="1" dirty="0"/>
              <a:t>b)SEL Journal</a:t>
            </a:r>
          </a:p>
          <a:p>
            <a:pPr marL="0" indent="0">
              <a:buNone/>
            </a:pPr>
            <a:r>
              <a:rPr lang="en-US" sz="3500" b="1" dirty="0"/>
              <a:t>c)2 Journal Entries (2 weeks </a:t>
            </a:r>
            <a:r>
              <a:rPr lang="en-US" sz="3500" b="1" dirty="0">
                <a:sym typeface="Wingdings" panose="05000000000000000000" pitchFamily="2" charset="2"/>
              </a:rPr>
              <a:t>)</a:t>
            </a:r>
            <a:r>
              <a:rPr lang="en-US" sz="3500" b="1" dirty="0"/>
              <a:t> </a:t>
            </a:r>
          </a:p>
          <a:p>
            <a:pPr marL="0" indent="0">
              <a:buNone/>
            </a:pPr>
            <a:endParaRPr lang="en-US" sz="35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90AA-C8F1-49EB-BEEE-F8DD77E5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05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D3E0-45BF-4B75-BFDE-CAEBC483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Set up for Simbi</a:t>
            </a:r>
            <a:br>
              <a:rPr lang="en-US" sz="3600" b="1" i="1" u="sng" dirty="0">
                <a:solidFill>
                  <a:srgbClr val="FF0000"/>
                </a:solidFill>
              </a:rPr>
            </a:br>
            <a:r>
              <a:rPr lang="en-US" sz="3600" b="1" i="1" u="sng" dirty="0">
                <a:solidFill>
                  <a:srgbClr val="FF0000"/>
                </a:solidFill>
              </a:rPr>
              <a:t>Need for Tomorrow</a:t>
            </a:r>
          </a:p>
        </p:txBody>
      </p:sp>
      <p:pic>
        <p:nvPicPr>
          <p:cNvPr id="4" name="Picture 2" descr="Simbi helps learners fall in love with reading">
            <a:extLst>
              <a:ext uri="{FF2B5EF4-FFF2-40B4-BE49-F238E27FC236}">
                <a16:creationId xmlns:a16="http://schemas.microsoft.com/office/drawing/2014/main" id="{C8751734-F502-415E-9749-06D7D0DA3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" b="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A3BF4-34AC-4371-96CB-9AD0B28E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0070C0"/>
                </a:solidFill>
              </a:rPr>
              <a:t>2. Enter SIMBI AT THIS LINK </a:t>
            </a:r>
            <a:r>
              <a:rPr lang="en-US" sz="3500" b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5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3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https://simbi.io/</a:t>
            </a:r>
            <a:endParaRPr lang="en-US" sz="35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099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Did you get some nutrition / movement?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E147807-EEF4-4647-B80C-2A44F650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926" y="3197593"/>
            <a:ext cx="2737340" cy="23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DE8B4A71-F1BB-485D-BEFA-8089AC70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257" y="2277801"/>
            <a:ext cx="532004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969393-6AB6-4BE0-8746-7CC4CC768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003" y="1347354"/>
            <a:ext cx="9301283" cy="930447"/>
          </a:xfrm>
        </p:spPr>
        <p:txBody>
          <a:bodyPr>
            <a:normAutofit/>
          </a:bodyPr>
          <a:lstStyle/>
          <a:p>
            <a:r>
              <a:rPr lang="en-US" b="1" i="1" dirty="0">
                <a:highlight>
                  <a:srgbClr val="00FFFF"/>
                </a:highlight>
              </a:rPr>
              <a:t>CHECK OUT MS. MAY’S MENTAL WELLNESS IDEAS – IN GOOGLE CLASSROOM</a:t>
            </a:r>
          </a:p>
        </p:txBody>
      </p:sp>
    </p:spTree>
    <p:extLst>
      <p:ext uri="{BB962C8B-B14F-4D97-AF65-F5344CB8AC3E}">
        <p14:creationId xmlns:p14="http://schemas.microsoft.com/office/powerpoint/2010/main" val="384146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Did you get some nutrition / movement?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E147807-EEF4-4647-B80C-2A44F650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946" y="2577195"/>
            <a:ext cx="3471539" cy="2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DE8B4A71-F1BB-485D-BEFA-8089AC70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257" y="2277801"/>
            <a:ext cx="532004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969393-6AB6-4BE0-8746-7CC4CC768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003" y="1347354"/>
            <a:ext cx="9301283" cy="930447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NEXT WEEK? </a:t>
            </a:r>
          </a:p>
          <a:p>
            <a:r>
              <a:rPr lang="en-US" b="1" i="1" dirty="0"/>
              <a:t>CHECK OUT MS. MAY’S MENTAL WELLNESS IDEAS – IN GOOGLE CLASSROOM</a:t>
            </a:r>
          </a:p>
        </p:txBody>
      </p:sp>
    </p:spTree>
    <p:extLst>
      <p:ext uri="{BB962C8B-B14F-4D97-AF65-F5344CB8AC3E}">
        <p14:creationId xmlns:p14="http://schemas.microsoft.com/office/powerpoint/2010/main" val="403956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437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Team Samaddar   Connect-Learn-Grow Week Of: April 20th-24th </vt:lpstr>
      <vt:lpstr>MON., APRIL 20TH</vt:lpstr>
      <vt:lpstr>Our Zoom Meetings This Week  April 20th-24th</vt:lpstr>
      <vt:lpstr> Learning Intentions  Mon., April 20th</vt:lpstr>
      <vt:lpstr>CHECKLIST FOR TODAY</vt:lpstr>
      <vt:lpstr>LAST WEEK’S WORK?  ALL IN?</vt:lpstr>
      <vt:lpstr>Set up for Simbi Need for Tomorrow</vt:lpstr>
      <vt:lpstr>Did you get some nutrition / movement?</vt:lpstr>
      <vt:lpstr>Did you get some nutrition / movement?</vt:lpstr>
      <vt:lpstr>Quote of the Day  Let’s Focus on a Growth!</vt:lpstr>
      <vt:lpstr> Wait for Zoom Meeting 12:00 – Excited to See You All!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Samaddar   Connect-Learn-Grow Week Of: April 20th-24th </dc:title>
  <dc:creator>Pamela Samaddar</dc:creator>
  <cp:lastModifiedBy>Pamela Samaddar</cp:lastModifiedBy>
  <cp:revision>8</cp:revision>
  <dcterms:created xsi:type="dcterms:W3CDTF">2020-04-20T06:05:22Z</dcterms:created>
  <dcterms:modified xsi:type="dcterms:W3CDTF">2020-04-20T06:10:21Z</dcterms:modified>
</cp:coreProperties>
</file>